
<file path=[Content_Types].xml><?xml version="1.0" encoding="utf-8"?>
<Types xmlns="http://schemas.openxmlformats.org/package/2006/content-types">
  <Default Extension="png" ContentType="image/png"/>
  <Default Extension="wdp" ContentType="image/vnd.ms-photo"/>
  <Default Extension="jpeg" ContentType="image/jpe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36" r:id="rId3"/>
    <p:sldId id="645" r:id="rId5"/>
    <p:sldId id="281" r:id="rId6"/>
    <p:sldId id="494" r:id="rId7"/>
    <p:sldId id="307" r:id="rId8"/>
    <p:sldId id="646" r:id="rId9"/>
    <p:sldId id="452" r:id="rId10"/>
    <p:sldId id="601" r:id="rId11"/>
    <p:sldId id="491" r:id="rId12"/>
    <p:sldId id="490" r:id="rId13"/>
    <p:sldId id="695" r:id="rId14"/>
    <p:sldId id="696" r:id="rId15"/>
    <p:sldId id="454" r:id="rId16"/>
    <p:sldId id="698" r:id="rId17"/>
    <p:sldId id="303" r:id="rId18"/>
    <p:sldId id="699" r:id="rId19"/>
    <p:sldId id="495" r:id="rId20"/>
    <p:sldId id="702" r:id="rId21"/>
    <p:sldId id="602" r:id="rId22"/>
    <p:sldId id="701" r:id="rId23"/>
    <p:sldId id="396" r:id="rId24"/>
    <p:sldId id="499" r:id="rId25"/>
    <p:sldId id="737" r:id="rId26"/>
    <p:sldId id="733" r:id="rId27"/>
    <p:sldId id="734" r:id="rId28"/>
    <p:sldId id="735" r:id="rId29"/>
    <p:sldId id="710" r:id="rId30"/>
    <p:sldId id="711" r:id="rId31"/>
    <p:sldId id="713" r:id="rId32"/>
    <p:sldId id="712" r:id="rId33"/>
    <p:sldId id="714" r:id="rId34"/>
    <p:sldId id="762" r:id="rId35"/>
    <p:sldId id="715" r:id="rId36"/>
    <p:sldId id="717" r:id="rId37"/>
    <p:sldId id="718" r:id="rId38"/>
    <p:sldId id="719" r:id="rId39"/>
    <p:sldId id="721" r:id="rId40"/>
    <p:sldId id="723" r:id="rId41"/>
    <p:sldId id="724" r:id="rId42"/>
    <p:sldId id="725" r:id="rId43"/>
    <p:sldId id="726" r:id="rId44"/>
    <p:sldId id="727" r:id="rId45"/>
    <p:sldId id="275" r:id="rId46"/>
  </p:sldIdLst>
  <p:sldSz cx="12192000" cy="6858000"/>
  <p:notesSz cx="6858000" cy="9144000"/>
  <p:embeddedFontLst>
    <p:embeddedFont>
      <p:font typeface="华文行楷" panose="02010800040101010101" charset="-122"/>
      <p:regular r:id="rId50"/>
    </p:embeddedFont>
    <p:embeddedFont>
      <p:font typeface="楷体_GB2312" panose="02010609030101010101" pitchFamily="1" charset="-122"/>
      <p:regular r:id="rId51"/>
    </p:embeddedFont>
    <p:embeddedFont>
      <p:font typeface="楷体" panose="02010609060101010101" charset="-122"/>
      <p:regular r:id="rId52"/>
    </p:embeddedFont>
    <p:embeddedFont>
      <p:font typeface="华文隶书" panose="02010800040101010101" charset="-122"/>
      <p:regular r:id="rId53"/>
    </p:embeddedFont>
    <p:embeddedFont>
      <p:font typeface="方正古隶简体" panose="02010600030101010101" pitchFamily="65" charset="-122"/>
      <p:regular r:id="rId54"/>
    </p:embeddedFont>
    <p:embeddedFont>
      <p:font typeface="华文楷体" panose="02010600040101010101" charset="-122"/>
      <p:regular r:id="rId55"/>
    </p:embeddedFont>
    <p:embeddedFont>
      <p:font typeface="方正苏新诗柳楷简体" panose="02000000000000000000" charset="-122"/>
      <p:regular r:id="rId56"/>
    </p:embeddedFont>
    <p:embeddedFont>
      <p:font typeface="微软雅黑 Light" panose="020B0502040204020203" charset="-122"/>
      <p:regular r:id="rId57"/>
    </p:embeddedFont>
    <p:embeddedFont>
      <p:font typeface="方正苏新诗柳楷简体-yolan" panose="02000000000000000000" charset="-122"/>
      <p:regular r:id="rId58"/>
    </p:embeddedFont>
    <p:embeddedFont>
      <p:font typeface="等线 Light" panose="02010600030101010101" charset="-122"/>
      <p:regular r:id="rId59"/>
    </p:embeddedFont>
    <p:embeddedFont>
      <p:font typeface="等线" panose="02010600030101010101" charset="-122"/>
      <p:regular r:id="rId60"/>
    </p:embeddedFont>
    <p:embeddedFont>
      <p:font typeface="Calibri" panose="020F0502020204030204" charset="0"/>
      <p:regular r:id="rId61"/>
      <p:bold r:id="rId62"/>
      <p:italic r:id="rId63"/>
      <p:boldItalic r:id="rId64"/>
    </p:embeddedFont>
    <p:embeddedFont>
      <p:font typeface="方正舒体" panose="02010601030101010101" charset="-122"/>
      <p:regular r:id="rId65"/>
    </p:embeddedFont>
    <p:embeddedFont>
      <p:font typeface="华文中宋" panose="02010600040101010101" charset="-122"/>
      <p:regular r:id="rId6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AF9"/>
    <a:srgbClr val="ADADAB"/>
    <a:srgbClr val="EB8133"/>
    <a:srgbClr val="AF5558"/>
    <a:srgbClr val="EBA09E"/>
    <a:srgbClr val="CCEFE2"/>
    <a:srgbClr val="AEADAD"/>
    <a:srgbClr val="CC6600"/>
    <a:srgbClr val="E4E0DB"/>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showGuides="1">
      <p:cViewPr>
        <p:scale>
          <a:sx n="59" d="100"/>
          <a:sy n="59" d="100"/>
        </p:scale>
        <p:origin x="1194" y="1320"/>
      </p:cViewPr>
      <p:guideLst>
        <p:guide orient="horz" pos="2160"/>
        <p:guide pos="36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6" Type="http://schemas.openxmlformats.org/officeDocument/2006/relationships/font" Target="fonts/font17.fntdata"/><Relationship Id="rId65" Type="http://schemas.openxmlformats.org/officeDocument/2006/relationships/font" Target="fonts/font16.fntdata"/><Relationship Id="rId64" Type="http://schemas.openxmlformats.org/officeDocument/2006/relationships/font" Target="fonts/font15.fntdata"/><Relationship Id="rId63" Type="http://schemas.openxmlformats.org/officeDocument/2006/relationships/font" Target="fonts/font14.fntdata"/><Relationship Id="rId62" Type="http://schemas.openxmlformats.org/officeDocument/2006/relationships/font" Target="fonts/font13.fntdata"/><Relationship Id="rId61" Type="http://schemas.openxmlformats.org/officeDocument/2006/relationships/font" Target="fonts/font12.fntdata"/><Relationship Id="rId60" Type="http://schemas.openxmlformats.org/officeDocument/2006/relationships/font" Target="fonts/font11.fntdata"/><Relationship Id="rId6" Type="http://schemas.openxmlformats.org/officeDocument/2006/relationships/slide" Target="slides/slide3.xml"/><Relationship Id="rId59" Type="http://schemas.openxmlformats.org/officeDocument/2006/relationships/font" Target="fonts/font10.fntdata"/><Relationship Id="rId58" Type="http://schemas.openxmlformats.org/officeDocument/2006/relationships/font" Target="fonts/font9.fntdata"/><Relationship Id="rId57" Type="http://schemas.openxmlformats.org/officeDocument/2006/relationships/font" Target="fonts/font8.fntdata"/><Relationship Id="rId56" Type="http://schemas.openxmlformats.org/officeDocument/2006/relationships/font" Target="fonts/font7.fntdata"/><Relationship Id="rId55" Type="http://schemas.openxmlformats.org/officeDocument/2006/relationships/font" Target="fonts/font6.fntdata"/><Relationship Id="rId54" Type="http://schemas.openxmlformats.org/officeDocument/2006/relationships/font" Target="fonts/font5.fntdata"/><Relationship Id="rId53" Type="http://schemas.openxmlformats.org/officeDocument/2006/relationships/font" Target="fonts/font4.fntdata"/><Relationship Id="rId52" Type="http://schemas.openxmlformats.org/officeDocument/2006/relationships/font" Target="fonts/font3.fntdata"/><Relationship Id="rId51" Type="http://schemas.openxmlformats.org/officeDocument/2006/relationships/font" Target="fonts/font2.fntdata"/><Relationship Id="rId50" Type="http://schemas.openxmlformats.org/officeDocument/2006/relationships/font" Target="fonts/font1.fntdata"/><Relationship Id="rId5" Type="http://schemas.openxmlformats.org/officeDocument/2006/relationships/slide" Target="slides/slide2.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wdp>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wdp>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6.jpeg>
</file>

<file path=ppt/media/image37.jpeg>
</file>

<file path=ppt/media/image38.jpeg>
</file>

<file path=ppt/media/image39.jpeg>
</file>

<file path=ppt/media/image4.png>
</file>

<file path=ppt/media/image40.jpeg>
</file>

<file path=ppt/media/image41.jpeg>
</file>

<file path=ppt/media/image42.png>
</file>

<file path=ppt/media/image43.png>
</file>

<file path=ppt/media/image44.png>
</file>

<file path=ppt/media/image45.png>
</file>

<file path=ppt/media/image47.jpeg>
</file>

<file path=ppt/media/image48.jpeg>
</file>

<file path=ppt/media/image49.png>
</file>

<file path=ppt/media/image5.png>
</file>

<file path=ppt/media/image51.png>
</file>

<file path=ppt/media/image52.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20E77-BEAC-4C9D-A744-ECB27BC4F8A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8EC9C7-1CA5-4F0A-A098-4F97ADAB24A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 </a:t>
            </a:r>
            <a:endParaRPr lang="zh-CN" altLang="en-US" dirty="0"/>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3244F4-8239-4FBA-BAF8-1D7BA70E951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303B9C-3929-4105-9A36-5366D33C22D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image" Target="../media/image4.png"/><Relationship Id="rId7" Type="http://schemas.openxmlformats.org/officeDocument/2006/relationships/image" Target="../media/image3.png"/><Relationship Id="rId6" Type="http://schemas.openxmlformats.org/officeDocument/2006/relationships/tags" Target="../tags/tag2.xml"/><Relationship Id="rId5" Type="http://schemas.openxmlformats.org/officeDocument/2006/relationships/image" Target="../media/image2.png"/><Relationship Id="rId4"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3"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2" Type="http://schemas.openxmlformats.org/officeDocument/2006/relationships/tags" Target="../tags/tag1.xml"/><Relationship Id="rId15" Type="http://schemas.openxmlformats.org/officeDocument/2006/relationships/notesSlide" Target="../notesSlides/notesSlide1.xml"/><Relationship Id="rId14" Type="http://schemas.openxmlformats.org/officeDocument/2006/relationships/slideLayout" Target="../slideLayouts/slideLayout1.xml"/><Relationship Id="rId13" Type="http://schemas.openxmlformats.org/officeDocument/2006/relationships/image" Target="../media/image7.png"/><Relationship Id="rId12"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1"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0" Type="http://schemas.openxmlformats.org/officeDocument/2006/relationships/image" Target="../media/image6.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6.png"/><Relationship Id="rId3" Type="http://schemas.openxmlformats.org/officeDocument/2006/relationships/image" Target="../media/image21.emf"/><Relationship Id="rId2" Type="http://schemas.microsoft.com/office/2007/relationships/hdphoto" Target="../media/image20.wdp"/><Relationship Id="rId1"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11.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13.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jpeg"/><Relationship Id="rId2" Type="http://schemas.openxmlformats.org/officeDocument/2006/relationships/image" Target="../media/image6.png"/><Relationship Id="rId1" Type="http://schemas.openxmlformats.org/officeDocument/2006/relationships/image" Target="../media/image24.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6.jpeg"/><Relationship Id="rId2" Type="http://schemas.openxmlformats.org/officeDocument/2006/relationships/image" Target="../media/image6.png"/><Relationship Id="rId1" Type="http://schemas.openxmlformats.org/officeDocument/2006/relationships/image" Target="../media/image24.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1.emf"/></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image" Target="../media/image30.jpeg"/><Relationship Id="rId3" Type="http://schemas.openxmlformats.org/officeDocument/2006/relationships/image" Target="../media/image6.png"/><Relationship Id="rId2" Type="http://schemas.openxmlformats.org/officeDocument/2006/relationships/image" Target="../media/image27.png"/><Relationship Id="rId1" Type="http://schemas.openxmlformats.org/officeDocument/2006/relationships/image" Target="../media/image21.emf"/></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6.png"/><Relationship Id="rId4" Type="http://schemas.openxmlformats.org/officeDocument/2006/relationships/image" Target="../media/image31.png"/><Relationship Id="rId3" Type="http://schemas.openxmlformats.org/officeDocument/2006/relationships/image" Target="../media/image21.emf"/><Relationship Id="rId2" Type="http://schemas.microsoft.com/office/2007/relationships/hdphoto" Target="../media/image20.wdp"/><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6.png"/><Relationship Id="rId3" Type="http://schemas.openxmlformats.org/officeDocument/2006/relationships/image" Target="../media/image21.emf"/><Relationship Id="rId2" Type="http://schemas.microsoft.com/office/2007/relationships/hdphoto" Target="../media/image20.wdp"/><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1.xml"/><Relationship Id="rId7"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36.jpeg"/><Relationship Id="rId4" Type="http://schemas.openxmlformats.org/officeDocument/2006/relationships/image" Target="../media/image35.emf"/><Relationship Id="rId3" Type="http://schemas.microsoft.com/office/2007/relationships/hdphoto" Target="../media/image20.wdp"/><Relationship Id="rId2" Type="http://schemas.openxmlformats.org/officeDocument/2006/relationships/image" Target="../media/image34.png"/><Relationship Id="rId1" Type="http://schemas.openxmlformats.org/officeDocument/2006/relationships/image" Target="../media/image21.emf"/></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image" Target="../media/image8.png"/></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2.xml"/><Relationship Id="rId5" Type="http://schemas.openxmlformats.org/officeDocument/2006/relationships/image" Target="../media/image39.jpeg"/><Relationship Id="rId4" Type="http://schemas.openxmlformats.org/officeDocument/2006/relationships/image" Target="../media/image6.png"/><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image" Target="../media/image35.emf"/></Relationships>
</file>

<file path=ppt/slides/_rels/slide2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15.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14.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1.jpeg"/><Relationship Id="rId3" Type="http://schemas.openxmlformats.org/officeDocument/2006/relationships/image" Target="../media/image40.jpeg"/><Relationship Id="rId2" Type="http://schemas.openxmlformats.org/officeDocument/2006/relationships/image" Target="../media/image6.png"/><Relationship Id="rId1" Type="http://schemas.openxmlformats.org/officeDocument/2006/relationships/image" Target="../media/image24.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image" Target="../media/image42.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4.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45.png"/><Relationship Id="rId1"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image" Target="../media/image42.png"/></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1.emf"/><Relationship Id="rId3" Type="http://schemas.microsoft.com/office/2007/relationships/hdphoto" Target="../media/image20.wdp"/><Relationship Id="rId2" Type="http://schemas.openxmlformats.org/officeDocument/2006/relationships/image" Target="../media/image34.png"/><Relationship Id="rId1" Type="http://schemas.openxmlformats.org/officeDocument/2006/relationships/image" Target="../media/image46.emf"/></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image" Target="../media/image46.emf"/></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4.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49.png"/><Relationship Id="rId1" Type="http://schemas.openxmlformats.org/officeDocument/2006/relationships/hyperlink" Target="2-&#20154;&#25991;&#21095;&#38498;&#8212;&#8212;MAN(&#20154;&#39006;).mp4" TargetMode="External"/></Relationships>
</file>

<file path=ppt/slides/_rels/slide31.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2.xml"/><Relationship Id="rId5" Type="http://schemas.openxmlformats.org/officeDocument/2006/relationships/image" Target="../media/image35.emf"/><Relationship Id="rId4" Type="http://schemas.microsoft.com/office/2007/relationships/hdphoto" Target="../media/image20.wdp"/><Relationship Id="rId3" Type="http://schemas.openxmlformats.org/officeDocument/2006/relationships/image" Target="../media/image51.png"/><Relationship Id="rId2" Type="http://schemas.openxmlformats.org/officeDocument/2006/relationships/image" Target="../media/image21.emf"/><Relationship Id="rId1" Type="http://schemas.openxmlformats.org/officeDocument/2006/relationships/image" Target="../media/image50.emf"/></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49.png"/><Relationship Id="rId1" Type="http://schemas.openxmlformats.org/officeDocument/2006/relationships/hyperlink" Target="2-&#20154;&#25991;&#21095;&#38498;&#8212;&#8212;MAN(&#20154;&#39006;).mp4" TargetMode="External"/></Relationships>
</file>

<file path=ppt/slides/_rels/slide33.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2.xml"/><Relationship Id="rId5" Type="http://schemas.openxmlformats.org/officeDocument/2006/relationships/image" Target="../media/image35.emf"/><Relationship Id="rId4" Type="http://schemas.microsoft.com/office/2007/relationships/hdphoto" Target="../media/image20.wdp"/><Relationship Id="rId3" Type="http://schemas.openxmlformats.org/officeDocument/2006/relationships/image" Target="../media/image51.png"/><Relationship Id="rId2" Type="http://schemas.openxmlformats.org/officeDocument/2006/relationships/image" Target="../media/image21.emf"/><Relationship Id="rId1" Type="http://schemas.openxmlformats.org/officeDocument/2006/relationships/image" Target="../media/image50.emf"/></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image" Target="../media/image42.png"/></Relationships>
</file>

<file path=ppt/slides/_rels/slide35.xml.rels><?xml version="1.0" encoding="UTF-8" standalone="yes"?>
<Relationships xmlns="http://schemas.openxmlformats.org/package/2006/relationships"><Relationship Id="rId7" Type="http://schemas.openxmlformats.org/officeDocument/2006/relationships/notesSlide" Target="../notesSlides/notesSlide19.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1.emf"/><Relationship Id="rId3" Type="http://schemas.microsoft.com/office/2007/relationships/hdphoto" Target="../media/image20.wdp"/><Relationship Id="rId2" Type="http://schemas.openxmlformats.org/officeDocument/2006/relationships/image" Target="../media/image34.png"/><Relationship Id="rId1" Type="http://schemas.openxmlformats.org/officeDocument/2006/relationships/image" Target="../media/image46.emf"/></Relationships>
</file>

<file path=ppt/slides/_rels/slide36.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2.xml"/><Relationship Id="rId5" Type="http://schemas.openxmlformats.org/officeDocument/2006/relationships/image" Target="../media/image35.emf"/><Relationship Id="rId4" Type="http://schemas.microsoft.com/office/2007/relationships/hdphoto" Target="../media/image20.wdp"/><Relationship Id="rId3" Type="http://schemas.openxmlformats.org/officeDocument/2006/relationships/image" Target="../media/image51.png"/><Relationship Id="rId2" Type="http://schemas.openxmlformats.org/officeDocument/2006/relationships/image" Target="../media/image21.emf"/><Relationship Id="rId1" Type="http://schemas.openxmlformats.org/officeDocument/2006/relationships/image" Target="../media/image50.emf"/></Relationships>
</file>

<file path=ppt/slides/_rels/slide37.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image" Target="../media/image8.png"/></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image" Target="../media/image8.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3.png"/><Relationship Id="rId1" Type="http://schemas.openxmlformats.org/officeDocument/2006/relationships/image" Target="../media/image42.png"/></Relationships>
</file>

<file path=ppt/slides/_rels/slide4.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image" Target="../media/image6.png"/><Relationship Id="rId7" Type="http://schemas.openxmlformats.org/officeDocument/2006/relationships/tags" Target="../tags/tag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6.xml"/><Relationship Id="rId3" Type="http://schemas.microsoft.com/office/2007/relationships/hdphoto" Target="../media/image11.wdp"/><Relationship Id="rId2" Type="http://schemas.openxmlformats.org/officeDocument/2006/relationships/image" Target="../media/image10.png"/><Relationship Id="rId11" Type="http://schemas.openxmlformats.org/officeDocument/2006/relationships/slideLayout" Target="../slideLayouts/slideLayout1.xml"/><Relationship Id="rId10" Type="http://schemas.openxmlformats.org/officeDocument/2006/relationships/image" Target="../media/image15.png"/><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17.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16.xml"/></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4.png"/></Relationships>
</file>

<file path=ppt/slides/_rels/slide42.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2.xml"/><Relationship Id="rId5" Type="http://schemas.openxmlformats.org/officeDocument/2006/relationships/image" Target="../media/image35.emf"/><Relationship Id="rId4" Type="http://schemas.microsoft.com/office/2007/relationships/hdphoto" Target="../media/image20.wdp"/><Relationship Id="rId3" Type="http://schemas.openxmlformats.org/officeDocument/2006/relationships/image" Target="../media/image51.png"/><Relationship Id="rId2" Type="http://schemas.openxmlformats.org/officeDocument/2006/relationships/image" Target="../media/image21.emf"/><Relationship Id="rId1" Type="http://schemas.openxmlformats.org/officeDocument/2006/relationships/image" Target="../media/image50.emf"/></Relationships>
</file>

<file path=ppt/slides/_rels/slide43.xml.rels><?xml version="1.0" encoding="UTF-8" standalone="yes"?>
<Relationships xmlns="http://schemas.openxmlformats.org/package/2006/relationships"><Relationship Id="rId8" Type="http://schemas.openxmlformats.org/officeDocument/2006/relationships/notesSlide" Target="../notesSlides/notesSlide25.xml"/><Relationship Id="rId7" Type="http://schemas.openxmlformats.org/officeDocument/2006/relationships/slideLayout" Target="../slideLayouts/slideLayout1.xml"/><Relationship Id="rId6" Type="http://schemas.openxmlformats.org/officeDocument/2006/relationships/image" Target="../media/image54.png"/><Relationship Id="rId5" Type="http://schemas.openxmlformats.org/officeDocument/2006/relationships/image" Target="../media/image35.emf"/><Relationship Id="rId4" Type="http://schemas.openxmlformats.org/officeDocument/2006/relationships/image" Target="../media/image53.emf"/><Relationship Id="rId3" Type="http://schemas.openxmlformats.org/officeDocument/2006/relationships/image" Target="../media/image21.emf"/><Relationship Id="rId2" Type="http://schemas.microsoft.com/office/2007/relationships/hdphoto" Target="../media/image20.wdp"/><Relationship Id="rId1" Type="http://schemas.openxmlformats.org/officeDocument/2006/relationships/image" Target="../media/image52.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8.jpe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tags" Target="../tags/tag9.xml"/><Relationship Id="rId3" Type="http://schemas.microsoft.com/office/2007/relationships/hdphoto" Target="../media/image11.wdp"/><Relationship Id="rId2" Type="http://schemas.openxmlformats.org/officeDocument/2006/relationships/image" Target="../media/image10.png"/><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2.png"/><Relationship Id="rId3" Type="http://schemas.openxmlformats.org/officeDocument/2006/relationships/image" Target="../media/image21.emf"/><Relationship Id="rId2" Type="http://schemas.microsoft.com/office/2007/relationships/hdphoto" Target="../media/image20.wdp"/><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6397" t="23400" r="14297" b="33269"/>
          <a:stretch>
            <a:fillRect/>
          </a:stretch>
        </p:blipFill>
        <p:spPr>
          <a:xfrm>
            <a:off x="4041127" y="693440"/>
            <a:ext cx="4109747" cy="3854608"/>
          </a:xfrm>
          <a:prstGeom prst="rect">
            <a:avLst/>
          </a:prstGeom>
          <a:effectLst>
            <a:outerShdw blurRad="50800" dist="114300" dir="1440000" algn="tl" rotWithShape="0">
              <a:prstClr val="black">
                <a:alpha val="19000"/>
              </a:prstClr>
            </a:outerShdw>
          </a:effectLst>
        </p:spPr>
      </p:pic>
      <p:sp>
        <p:nvSpPr>
          <p:cNvPr id="7" name="PA_文本框 6"/>
          <p:cNvSpPr txBox="1"/>
          <p:nvPr>
            <p:custDataLst>
              <p:tags r:id="rId2"/>
            </p:custDataLst>
          </p:nvPr>
        </p:nvSpPr>
        <p:spPr>
          <a:xfrm>
            <a:off x="2543605" y="4758403"/>
            <a:ext cx="7685701" cy="755650"/>
          </a:xfrm>
          <a:prstGeom prst="rect">
            <a:avLst/>
          </a:prstGeom>
          <a:noFill/>
        </p:spPr>
        <p:txBody>
          <a:bodyPr wrap="square" rtlCol="0">
            <a:spAutoFit/>
          </a:bodyPr>
          <a:lstStyle/>
          <a:p>
            <a:pPr algn="ctr">
              <a:lnSpc>
                <a:spcPct val="90000"/>
              </a:lnSpc>
            </a:pPr>
            <a:r>
              <a:rPr lang="en-US" altLang="zh-CN" sz="4800" dirty="0">
                <a:latin typeface="华文行楷" panose="02010800040101010101" charset="-122"/>
                <a:ea typeface="华文行楷" panose="02010800040101010101" charset="-122"/>
              </a:rPr>
              <a:t>“</a:t>
            </a:r>
            <a:r>
              <a:rPr lang="zh-CN" altLang="en-US" sz="4800" dirty="0">
                <a:latin typeface="华文行楷" panose="02010800040101010101" charset="-122"/>
                <a:ea typeface="华文行楷" panose="02010800040101010101" charset="-122"/>
              </a:rPr>
              <a:t>礼乐文化</a:t>
            </a:r>
            <a:r>
              <a:rPr lang="en-US" altLang="zh-CN" sz="4800" dirty="0">
                <a:latin typeface="华文行楷" panose="02010800040101010101" charset="-122"/>
                <a:ea typeface="华文行楷" panose="02010800040101010101" charset="-122"/>
              </a:rPr>
              <a:t>”</a:t>
            </a:r>
            <a:r>
              <a:rPr lang="zh-CN" altLang="en-US" sz="4800" dirty="0">
                <a:latin typeface="华文行楷" panose="02010800040101010101" charset="-122"/>
                <a:ea typeface="华文行楷" panose="02010800040101010101" charset="-122"/>
              </a:rPr>
              <a:t>与</a:t>
            </a:r>
            <a:r>
              <a:rPr lang="en-US" altLang="zh-CN" sz="4800" dirty="0">
                <a:latin typeface="华文行楷" panose="02010800040101010101" charset="-122"/>
                <a:ea typeface="华文行楷" panose="02010800040101010101" charset="-122"/>
              </a:rPr>
              <a:t>“</a:t>
            </a:r>
            <a:r>
              <a:rPr lang="zh-CN" altLang="en-US" sz="4800" dirty="0">
                <a:latin typeface="华文行楷" panose="02010800040101010101" charset="-122"/>
                <a:ea typeface="华文行楷" panose="02010800040101010101" charset="-122"/>
              </a:rPr>
              <a:t>知行合一</a:t>
            </a:r>
            <a:r>
              <a:rPr lang="en-US" altLang="zh-CN" sz="4800" dirty="0">
                <a:latin typeface="华文行楷" panose="02010800040101010101" charset="-122"/>
                <a:ea typeface="华文行楷" panose="02010800040101010101" charset="-122"/>
              </a:rPr>
              <a:t>”</a:t>
            </a:r>
            <a:endParaRPr lang="en-US" altLang="zh-CN" sz="4800" dirty="0">
              <a:latin typeface="华文行楷" panose="02010800040101010101" charset="-122"/>
              <a:ea typeface="华文行楷" panose="02010800040101010101" charset="-122"/>
            </a:endParaRPr>
          </a:p>
        </p:txBody>
      </p:sp>
      <p:pic>
        <p:nvPicPr>
          <p:cNvPr id="19" name="PA_copy3249.wav">
            <a:hlinkClick r:id="" action="ppaction://media"/>
          </p:cNvPr>
          <p:cNvPicPr>
            <a:picLocks noChangeAspect="1"/>
          </p:cNvPicPr>
          <p:nvPr>
            <a:audioFile r:link="rId3"/>
            <p:extLst>
              <p:ext uri="{DAA4B4D4-6D71-4841-9C94-3DE7FCFB9230}">
                <p14:media xmlns:p14="http://schemas.microsoft.com/office/powerpoint/2010/main" r:link="rId4"/>
              </p:ext>
            </p:extLst>
          </p:nvPr>
        </p:nvPicPr>
        <p:blipFill>
          <a:blip r:embed="rId5">
            <a:extLst>
              <a:ext uri="{28A0092B-C50C-407E-A947-70E740481C1C}">
                <a14:useLocalDpi xmlns:a14="http://schemas.microsoft.com/office/drawing/2010/main" val="0"/>
              </a:ext>
            </a:extLst>
          </a:blip>
          <a:srcRect/>
          <a:stretch>
            <a:fillRect/>
          </a:stretch>
        </p:blipFill>
        <p:spPr bwMode="auto">
          <a:xfrm>
            <a:off x="92789" y="-582529"/>
            <a:ext cx="4064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A_图片 4"/>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l="13616" t="54200"/>
          <a:stretch>
            <a:fillRect/>
          </a:stretch>
        </p:blipFill>
        <p:spPr>
          <a:xfrm>
            <a:off x="8678879" y="4534052"/>
            <a:ext cx="3677699" cy="2231603"/>
          </a:xfrm>
          <a:prstGeom prst="rect">
            <a:avLst/>
          </a:prstGeom>
        </p:spPr>
      </p:pic>
      <p:pic>
        <p:nvPicPr>
          <p:cNvPr id="4" name="图片 3"/>
          <p:cNvPicPr>
            <a:picLocks noChangeAspect="1"/>
          </p:cNvPicPr>
          <p:nvPr/>
        </p:nvPicPr>
        <p:blipFill rotWithShape="1">
          <a:blip r:embed="rId8" cstate="print">
            <a:extLst>
              <a:ext uri="{28A0092B-C50C-407E-A947-70E740481C1C}">
                <a14:useLocalDpi xmlns:a14="http://schemas.microsoft.com/office/drawing/2010/main" val="0"/>
              </a:ext>
            </a:extLst>
          </a:blip>
          <a:srcRect l="54201" t="66382" r="14297" b="17800"/>
          <a:stretch>
            <a:fillRect/>
          </a:stretch>
        </p:blipFill>
        <p:spPr>
          <a:xfrm>
            <a:off x="9591812" y="532204"/>
            <a:ext cx="2619035" cy="1972724"/>
          </a:xfrm>
          <a:prstGeom prst="rect">
            <a:avLst/>
          </a:prstGeom>
        </p:spPr>
      </p:pic>
      <p:pic>
        <p:nvPicPr>
          <p:cNvPr id="8" name="图片 7"/>
          <p:cNvPicPr>
            <a:picLocks noChangeAspect="1"/>
          </p:cNvPicPr>
          <p:nvPr/>
        </p:nvPicPr>
        <p:blipFill rotWithShape="1">
          <a:blip r:embed="rId9" cstate="print">
            <a:extLst>
              <a:ext uri="{28A0092B-C50C-407E-A947-70E740481C1C}">
                <a14:useLocalDpi xmlns:a14="http://schemas.microsoft.com/office/drawing/2010/main" val="0"/>
              </a:ext>
            </a:extLst>
          </a:blip>
          <a:srcRect l="42460" t="10402" r="13243" b="40199"/>
          <a:stretch>
            <a:fillRect/>
          </a:stretch>
        </p:blipFill>
        <p:spPr>
          <a:xfrm flipH="1">
            <a:off x="-24315" y="-12860"/>
            <a:ext cx="2735627" cy="4576455"/>
          </a:xfrm>
          <a:prstGeom prst="rect">
            <a:avLst/>
          </a:prstGeom>
        </p:spPr>
      </p:pic>
      <p:pic>
        <p:nvPicPr>
          <p:cNvPr id="13" name="Picture 272" descr="28"/>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1" r="-4292" b="14367"/>
          <a:stretch>
            <a:fillRect/>
          </a:stretch>
        </p:blipFill>
        <p:spPr bwMode="auto">
          <a:xfrm>
            <a:off x="1723289" y="3858967"/>
            <a:ext cx="2196732" cy="1378161"/>
          </a:xfrm>
          <a:prstGeom prst="rect">
            <a:avLst/>
          </a:prstGeom>
          <a:noFill/>
          <a:extLst>
            <a:ext uri="{909E8E84-426E-40DD-AFC4-6F175D3DCCD1}">
              <a14:hiddenFill xmlns:a14="http://schemas.microsoft.com/office/drawing/2010/main">
                <a:solidFill>
                  <a:srgbClr val="FFFFFF"/>
                </a:solidFill>
              </a14:hiddenFill>
            </a:ext>
          </a:extLst>
        </p:spPr>
      </p:pic>
      <p:pic>
        <p:nvPicPr>
          <p:cNvPr id="2" name="花果山">
            <a:hlinkClick r:id="" action="ppaction://media"/>
          </p:cNvPr>
          <p:cNvPicPr>
            <a:picLocks noChangeAspect="1"/>
          </p:cNvPicPr>
          <p:nvPr>
            <a:audioFile r:link="rId11"/>
            <p:extLst>
              <p:ext uri="{DAA4B4D4-6D71-4841-9C94-3DE7FCFB9230}">
                <p14:media xmlns:p14="http://schemas.microsoft.com/office/powerpoint/2010/main" r:link="rId12"/>
              </p:ext>
            </p:extLst>
          </p:nvPr>
        </p:nvPicPr>
        <p:blipFill>
          <a:blip r:embed="rId13"/>
          <a:stretch>
            <a:fillRect/>
          </a:stretch>
        </p:blipFill>
        <p:spPr>
          <a:xfrm>
            <a:off x="-1174636" y="4900809"/>
            <a:ext cx="812800" cy="812800"/>
          </a:xfrm>
          <a:prstGeom prst="rect">
            <a:avLst/>
          </a:prstGeom>
        </p:spPr>
      </p:pic>
      <p:sp>
        <p:nvSpPr>
          <p:cNvPr id="3" name="文本框 2"/>
          <p:cNvSpPr txBox="1"/>
          <p:nvPr/>
        </p:nvSpPr>
        <p:spPr>
          <a:xfrm>
            <a:off x="3919855" y="5778500"/>
            <a:ext cx="4442460" cy="368300"/>
          </a:xfrm>
          <a:prstGeom prst="rect">
            <a:avLst/>
          </a:prstGeom>
          <a:noFill/>
        </p:spPr>
        <p:txBody>
          <a:bodyPr wrap="square" rtlCol="0">
            <a:spAutoFit/>
          </a:bodyPr>
          <a:p>
            <a:pPr algn="ctr"/>
            <a:r>
              <a:rPr lang="zh-CN" altLang="en-US" b="1" dirty="0">
                <a:latin typeface="楷体_GB2312" panose="02010609030101010101" pitchFamily="1" charset="-122"/>
                <a:ea typeface="楷体_GB2312" panose="02010609030101010101" pitchFamily="1" charset="-122"/>
                <a:sym typeface="+mn-ea"/>
              </a:rPr>
              <a:t> </a:t>
            </a:r>
            <a:r>
              <a:rPr lang="zh-CN" altLang="en-US" b="1" dirty="0">
                <a:latin typeface="楷体" panose="02010609060101010101" charset="-122"/>
                <a:ea typeface="楷体" panose="02010609060101010101" charset="-122"/>
                <a:sym typeface="+mn-ea"/>
              </a:rPr>
              <a:t>厦门大学 </a:t>
            </a:r>
            <a:r>
              <a:rPr lang="zh-CN" altLang="en-US" b="1" dirty="0">
                <a:latin typeface="楷体" panose="02010609060101010101" charset="-122"/>
                <a:ea typeface="楷体" panose="02010609060101010101" charset="-122"/>
                <a:sym typeface="Arial" panose="020B0604020202020204" charset="-76"/>
              </a:rPr>
              <a:t>主讲：</a:t>
            </a:r>
            <a:r>
              <a:rPr lang="zh-CN" altLang="en-US" b="1" dirty="0">
                <a:latin typeface="楷体" panose="02010609060101010101" charset="-122"/>
                <a:ea typeface="楷体" panose="02010609060101010101" charset="-122"/>
                <a:sym typeface="+mn-ea"/>
              </a:rPr>
              <a:t>吴琼</a:t>
            </a:r>
            <a:endParaRPr lang="zh-CN" altLang="en-US" b="1" dirty="0">
              <a:solidFill>
                <a:schemeClr val="tx1"/>
              </a:solidFill>
              <a:latin typeface="楷体" panose="02010609060101010101" charset="-122"/>
              <a:ea typeface="楷体" panose="02010609060101010101"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42"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1000"/>
                                        <p:tgtEl>
                                          <p:spTgt spid="5"/>
                                        </p:tgtEl>
                                      </p:cBhvr>
                                    </p:animEffect>
                                    <p:anim calcmode="lin" valueType="num">
                                      <p:cBhvr>
                                        <p:cTn id="10" dur="1000" fill="hold"/>
                                        <p:tgtEl>
                                          <p:spTgt spid="5"/>
                                        </p:tgtEl>
                                        <p:attrNameLst>
                                          <p:attrName>ppt_x</p:attrName>
                                        </p:attrNameLst>
                                      </p:cBhvr>
                                      <p:tavLst>
                                        <p:tav tm="0">
                                          <p:val>
                                            <p:strVal val="#ppt_x"/>
                                          </p:val>
                                        </p:tav>
                                        <p:tav tm="100000">
                                          <p:val>
                                            <p:strVal val="#ppt_x"/>
                                          </p:val>
                                        </p:tav>
                                      </p:tavLst>
                                    </p:anim>
                                    <p:anim calcmode="lin" valueType="num">
                                      <p:cBhvr>
                                        <p:cTn id="11" dur="1000" fill="hold"/>
                                        <p:tgtEl>
                                          <p:spTgt spid="5"/>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2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23" presetClass="entr" presetSubtype="16" fill="hold" nodeType="withEffect">
                                  <p:stCondLst>
                                    <p:cond delay="1000"/>
                                  </p:stCondLst>
                                  <p:childTnLst>
                                    <p:set>
                                      <p:cBhvr>
                                        <p:cTn id="19" dur="1" fill="hold">
                                          <p:stCondLst>
                                            <p:cond delay="0"/>
                                          </p:stCondLst>
                                        </p:cTn>
                                        <p:tgtEl>
                                          <p:spTgt spid="12"/>
                                        </p:tgtEl>
                                        <p:attrNameLst>
                                          <p:attrName>style.visibility</p:attrName>
                                        </p:attrNameLst>
                                      </p:cBhvr>
                                      <p:to>
                                        <p:strVal val="visible"/>
                                      </p:to>
                                    </p:set>
                                    <p:anim calcmode="lin" valueType="num">
                                      <p:cBhvr>
                                        <p:cTn id="20" dur="500" fill="hold"/>
                                        <p:tgtEl>
                                          <p:spTgt spid="12"/>
                                        </p:tgtEl>
                                        <p:attrNameLst>
                                          <p:attrName>ppt_w</p:attrName>
                                        </p:attrNameLst>
                                      </p:cBhvr>
                                      <p:tavLst>
                                        <p:tav tm="0">
                                          <p:val>
                                            <p:fltVal val="0"/>
                                          </p:val>
                                        </p:tav>
                                        <p:tav tm="100000">
                                          <p:val>
                                            <p:strVal val="#ppt_w"/>
                                          </p:val>
                                        </p:tav>
                                      </p:tavLst>
                                    </p:anim>
                                    <p:anim calcmode="lin" valueType="num">
                                      <p:cBhvr>
                                        <p:cTn id="21" dur="500" fill="hold"/>
                                        <p:tgtEl>
                                          <p:spTgt spid="12"/>
                                        </p:tgtEl>
                                        <p:attrNameLst>
                                          <p:attrName>ppt_h</p:attrName>
                                        </p:attrNameLst>
                                      </p:cBhvr>
                                      <p:tavLst>
                                        <p:tav tm="0">
                                          <p:val>
                                            <p:fltVal val="0"/>
                                          </p:val>
                                        </p:tav>
                                        <p:tav tm="100000">
                                          <p:val>
                                            <p:strVal val="#ppt_h"/>
                                          </p:val>
                                        </p:tav>
                                      </p:tavLst>
                                    </p:anim>
                                  </p:childTnLst>
                                </p:cTn>
                              </p:par>
                              <p:par>
                                <p:cTn id="22" presetID="10" presetClass="entr" presetSubtype="0" fill="hold" nodeType="withEffect">
                                  <p:stCondLst>
                                    <p:cond delay="275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38" presetClass="path" presetSubtype="0" fill="hold" nodeType="withEffect">
                                  <p:stCondLst>
                                    <p:cond delay="3000"/>
                                  </p:stCondLst>
                                  <p:childTnLst>
                                    <p:animMotion origin="layout" path="M 0.001558 -0.000003 L 0.040112 0.099080 L 0.076743 -0.000003 L 0.115453 0.099080 L 0.154172 -0.000003 L 0.190453 0.099080 L 0.229173 -0.000003 L 0.265803 0.099080 L 0.304523 -0.000003 L 0.343063 0.099080 L 0.379693 -0.000003 L 0.418413 0.099080 L 0.454692 -0.000003 L 0.493412 0.099080 L 0.532123 -0.000003 L 0.568753 0.099080 L 0.607473 -0.000003 " pathEditMode="relative" rAng="0" ptsTypes="AAAAAAAAAAAAAAAAA">
                                      <p:cBhvr>
                                        <p:cTn id="26" dur="2250" fill="hold"/>
                                        <p:tgtEl>
                                          <p:spTgt spid="13"/>
                                        </p:tgtEl>
                                        <p:attrNameLst>
                                          <p:attrName>ppt_x</p:attrName>
                                          <p:attrName>ppt_y</p:attrName>
                                        </p:attrNameLst>
                                      </p:cBhvr>
                                      <p:rCtr x="303" y="50"/>
                                    </p:animMotion>
                                  </p:childTnLst>
                                </p:cTn>
                              </p:par>
                              <p:par>
                                <p:cTn id="27" presetID="10" presetClass="exit" presetSubtype="0" fill="hold" nodeType="withEffect">
                                  <p:stCondLst>
                                    <p:cond delay="5500"/>
                                  </p:stCondLst>
                                  <p:childTnLst>
                                    <p:animEffect transition="out" filter="fade">
                                      <p:cBhvr>
                                        <p:cTn id="28" dur="500"/>
                                        <p:tgtEl>
                                          <p:spTgt spid="13"/>
                                        </p:tgtEl>
                                      </p:cBhvr>
                                    </p:animEffect>
                                    <p:set>
                                      <p:cBhvr>
                                        <p:cTn id="29" dur="1" fill="hold">
                                          <p:stCondLst>
                                            <p:cond delay="499"/>
                                          </p:stCondLst>
                                        </p:cTn>
                                        <p:tgtEl>
                                          <p:spTgt spid="13"/>
                                        </p:tgtEl>
                                        <p:attrNameLst>
                                          <p:attrName>style.visibility</p:attrName>
                                        </p:attrNameLst>
                                      </p:cBhvr>
                                      <p:to>
                                        <p:strVal val="hidden"/>
                                      </p:to>
                                    </p:set>
                                  </p:childTnLst>
                                </p:cTn>
                              </p:par>
                              <p:par>
                                <p:cTn id="30" presetID="41" presetClass="entr" presetSubtype="0" fill="hold" grpId="0" nodeType="withEffect">
                                  <p:stCondLst>
                                    <p:cond delay="3000"/>
                                  </p:stCondLst>
                                  <p:iterate type="lt">
                                    <p:tmPct val="10000"/>
                                  </p:iterate>
                                  <p:childTnLst>
                                    <p:set>
                                      <p:cBhvr>
                                        <p:cTn id="31" dur="1" fill="hold">
                                          <p:stCondLst>
                                            <p:cond delay="0"/>
                                          </p:stCondLst>
                                        </p:cTn>
                                        <p:tgtEl>
                                          <p:spTgt spid="7"/>
                                        </p:tgtEl>
                                        <p:attrNameLst>
                                          <p:attrName>style.visibility</p:attrName>
                                        </p:attrNameLst>
                                      </p:cBhvr>
                                      <p:to>
                                        <p:strVal val="visible"/>
                                      </p:to>
                                    </p:set>
                                    <p:anim calcmode="lin" valueType="num">
                                      <p:cBhvr>
                                        <p:cTn id="32" dur="125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3" dur="1250" fill="hold"/>
                                        <p:tgtEl>
                                          <p:spTgt spid="7"/>
                                        </p:tgtEl>
                                        <p:attrNameLst>
                                          <p:attrName>ppt_y</p:attrName>
                                        </p:attrNameLst>
                                      </p:cBhvr>
                                      <p:tavLst>
                                        <p:tav tm="0">
                                          <p:val>
                                            <p:strVal val="#ppt_y"/>
                                          </p:val>
                                        </p:tav>
                                        <p:tav tm="100000">
                                          <p:val>
                                            <p:strVal val="#ppt_y"/>
                                          </p:val>
                                        </p:tav>
                                      </p:tavLst>
                                    </p:anim>
                                    <p:anim calcmode="lin" valueType="num">
                                      <p:cBhvr>
                                        <p:cTn id="34" dur="125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5" dur="125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36" dur="1250" tmFilter="0,0; .5, 1; 1, 1"/>
                                        <p:tgtEl>
                                          <p:spTgt spid="7"/>
                                        </p:tgtEl>
                                      </p:cBhvr>
                                    </p:animEffect>
                                  </p:childTnLst>
                                </p:cTn>
                              </p:par>
                            </p:childTnLst>
                          </p:cTn>
                        </p:par>
                        <p:par>
                          <p:cTn id="37" fill="hold">
                            <p:stCondLst>
                              <p:cond delay="0"/>
                            </p:stCondLst>
                            <p:childTnLst>
                              <p:par>
                                <p:cTn id="38" presetID="22" presetClass="entr" presetSubtype="8"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wipe(left)">
                                      <p:cBhvr>
                                        <p:cTn id="40"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30">
                <p:cTn id="41" repeatCount="indefinite" fill="hold" display="0">
                  <p:stCondLst>
                    <p:cond delay="indefinite"/>
                  </p:stCondLst>
                  <p:endCondLst>
                    <p:cond evt="onPrev" delay="0">
                      <p:tgtEl>
                        <p:sldTgt/>
                      </p:tgtEl>
                    </p:cond>
                    <p:cond evt="onStopAudio" delay="0">
                      <p:tgtEl>
                        <p:sldTgt/>
                      </p:tgtEl>
                    </p:cond>
                  </p:endCondLst>
                </p:cTn>
                <p:tgtEl>
                  <p:spTgt spid="19"/>
                </p:tgtEl>
              </p:cMediaNode>
            </p:audio>
            <p:seq concurrent="1" nextAc="seek">
              <p:cTn id="42" restart="whenNotActive" fill="hold" evtFilter="cancelBubble" nodeType="interactiveSeq">
                <p:stCondLst>
                  <p:cond evt="onClick" delay="0">
                    <p:tgtEl>
                      <p:spTgt spid="2"/>
                    </p:tgtEl>
                  </p:cond>
                </p:stCondLst>
                <p:endSync evt="end" delay="0">
                  <p:rtn val="all"/>
                </p:endSync>
                <p:childTnLst>
                  <p:par>
                    <p:cTn id="43" fill="hold">
                      <p:stCondLst>
                        <p:cond delay="0"/>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101325" fill="hold"/>
                                        <p:tgtEl>
                                          <p:spTgt spid="2"/>
                                        </p:tgtEl>
                                      </p:cBhvr>
                                    </p:cmd>
                                  </p:childTnLst>
                                </p:cTn>
                              </p:par>
                            </p:childTnLst>
                          </p:cTn>
                        </p:par>
                      </p:childTnLst>
                    </p:cTn>
                  </p:par>
                </p:childTnLst>
              </p:cTn>
              <p:nextCondLst>
                <p:cond evt="onClick" delay="0">
                  <p:tgtEl>
                    <p:spTgt spid="2"/>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7"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5400000" flipV="1">
            <a:off x="9091325" y="-500498"/>
            <a:ext cx="3006812" cy="3892062"/>
          </a:xfrm>
          <a:prstGeom prst="rect">
            <a:avLst/>
          </a:prstGeom>
        </p:spPr>
      </p:pic>
      <p:sp>
        <p:nvSpPr>
          <p:cNvPr id="2" name="内容占位符 1"/>
          <p:cNvSpPr>
            <a:spLocks noGrp="1" noChangeArrowheads="1"/>
          </p:cNvSpPr>
          <p:nvPr>
            <p:ph idx="1"/>
          </p:nvPr>
        </p:nvSpPr>
        <p:spPr>
          <a:xfrm>
            <a:off x="4626610" y="1969135"/>
            <a:ext cx="6306820" cy="3503295"/>
          </a:xfrm>
        </p:spPr>
        <p:txBody>
          <a:bodyPr>
            <a:noAutofit/>
          </a:bodyPr>
          <a:p>
            <a:pPr marL="85725" algn="l" eaLnBrk="1" fontAlgn="base" hangingPunct="1">
              <a:lnSpc>
                <a:spcPct val="160000"/>
              </a:lnSpc>
              <a:spcBef>
                <a:spcPts val="1800"/>
              </a:spcBef>
              <a:buClr>
                <a:schemeClr val="accent1"/>
              </a:buClr>
            </a:pPr>
            <a:r>
              <a:rPr lang="zh-CN" altLang="en-US" sz="2000" dirty="0">
                <a:solidFill>
                  <a:srgbClr val="C00000"/>
                </a:solidFill>
                <a:latin typeface="华文行楷" panose="02010800040101010101" charset="-122"/>
                <a:ea typeface="华文行楷" panose="02010800040101010101" charset="-122"/>
                <a:sym typeface="Arial" panose="020B0604020202020204" pitchFamily="34" charset="0"/>
              </a:rPr>
              <a:t>夫礼，始于冠，成于婚。</a:t>
            </a:r>
            <a:endParaRPr lang="zh-CN" altLang="en-US" sz="2000" dirty="0">
              <a:solidFill>
                <a:srgbClr val="C00000"/>
              </a:solidFill>
              <a:latin typeface="华文行楷" panose="02010800040101010101" charset="-122"/>
              <a:ea typeface="华文行楷" panose="02010800040101010101" charset="-122"/>
              <a:sym typeface="Arial" panose="020B0604020202020204" pitchFamily="34" charset="0"/>
            </a:endParaRPr>
          </a:p>
          <a:p>
            <a:pPr marL="85725" algn="l" eaLnBrk="1" fontAlgn="base" hangingPunct="1">
              <a:lnSpc>
                <a:spcPct val="160000"/>
              </a:lnSpc>
              <a:spcBef>
                <a:spcPts val="1800"/>
              </a:spcBef>
              <a:buClr>
                <a:schemeClr val="accent1"/>
              </a:buClr>
            </a:pPr>
            <a:r>
              <a:rPr lang="zh-CN" altLang="en-US" sz="2000" dirty="0">
                <a:solidFill>
                  <a:srgbClr val="C00000"/>
                </a:solidFill>
                <a:latin typeface="华文行楷" panose="02010800040101010101" charset="-122"/>
                <a:ea typeface="华文行楷" panose="02010800040101010101" charset="-122"/>
                <a:sym typeface="Arial" panose="020B0604020202020204" pitchFamily="34" charset="0"/>
              </a:rPr>
              <a:t>女子许嫁，笄而醴之，称字。</a:t>
            </a:r>
            <a:endParaRPr lang="zh-CN" altLang="en-US" sz="2000" dirty="0">
              <a:solidFill>
                <a:srgbClr val="C00000"/>
              </a:solidFill>
              <a:latin typeface="华文行楷" panose="02010800040101010101" charset="-122"/>
              <a:ea typeface="华文行楷" panose="02010800040101010101" charset="-122"/>
              <a:sym typeface="Arial" panose="020B0604020202020204" pitchFamily="34" charset="0"/>
            </a:endParaRPr>
          </a:p>
          <a:p>
            <a:pPr marL="85725" algn="l" eaLnBrk="1" fontAlgn="base" hangingPunct="1">
              <a:lnSpc>
                <a:spcPct val="160000"/>
              </a:lnSpc>
              <a:spcBef>
                <a:spcPts val="1800"/>
              </a:spcBef>
              <a:buClr>
                <a:schemeClr val="accent1"/>
              </a:buClr>
            </a:pPr>
            <a:r>
              <a:rPr lang="zh-CN" altLang="en-US" sz="2000" dirty="0">
                <a:solidFill>
                  <a:schemeClr val="tx1">
                    <a:lumMod val="65000"/>
                    <a:lumOff val="35000"/>
                  </a:schemeClr>
                </a:solidFill>
                <a:latin typeface="华文行楷" panose="02010800040101010101" charset="-122"/>
                <a:ea typeface="华文行楷" panose="02010800040101010101" charset="-122"/>
                <a:sym typeface="Arial" panose="020B0604020202020204" pitchFamily="34" charset="0"/>
              </a:rPr>
              <a:t>古人以伯、仲、叔、季表示排行。</a:t>
            </a:r>
            <a:endParaRPr lang="zh-CN" altLang="en-US" sz="2000" dirty="0">
              <a:solidFill>
                <a:schemeClr val="tx1">
                  <a:lumMod val="65000"/>
                  <a:lumOff val="35000"/>
                </a:schemeClr>
              </a:solidFill>
              <a:latin typeface="华文行楷" panose="02010800040101010101" charset="-122"/>
              <a:ea typeface="华文行楷" panose="02010800040101010101" charset="-122"/>
              <a:sym typeface="Arial" panose="020B0604020202020204" pitchFamily="34" charset="0"/>
            </a:endParaRPr>
          </a:p>
          <a:p>
            <a:pPr marL="85725" algn="l" eaLnBrk="1" fontAlgn="base" hangingPunct="1">
              <a:lnSpc>
                <a:spcPct val="160000"/>
              </a:lnSpc>
              <a:spcBef>
                <a:spcPts val="1800"/>
              </a:spcBef>
              <a:buClr>
                <a:schemeClr val="accent1"/>
              </a:buClr>
            </a:pPr>
            <a:r>
              <a:rPr lang="zh-CN" altLang="en-US" sz="2000" dirty="0">
                <a:solidFill>
                  <a:schemeClr val="tx1">
                    <a:lumMod val="65000"/>
                    <a:lumOff val="35000"/>
                  </a:schemeClr>
                </a:solidFill>
                <a:latin typeface="华文行楷" panose="02010800040101010101" charset="-122"/>
                <a:ea typeface="华文行楷" panose="02010800040101010101" charset="-122"/>
                <a:sym typeface="Arial" panose="020B0604020202020204" pitchFamily="34" charset="0"/>
              </a:rPr>
              <a:t>汉字文化圈流行术</a:t>
            </a:r>
            <a:r>
              <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rPr>
              <a:t>语“以字行”。</a:t>
            </a:r>
            <a:endParaRPr lang="en-US" altLang="zh-CN"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endParaRPr>
          </a:p>
        </p:txBody>
      </p:sp>
      <p:sp>
        <p:nvSpPr>
          <p:cNvPr id="6" name="文本框 5"/>
          <p:cNvSpPr txBox="1"/>
          <p:nvPr/>
        </p:nvSpPr>
        <p:spPr>
          <a:xfrm>
            <a:off x="1066165" y="451485"/>
            <a:ext cx="3855720" cy="460375"/>
          </a:xfrm>
          <a:prstGeom prst="rect">
            <a:avLst/>
          </a:prstGeom>
          <a:noFill/>
        </p:spPr>
        <p:txBody>
          <a:bodyPr wrap="non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rPr>
              <a:t>冠礼：二十而冠，十五及笄</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31" name="Picture 272" descr="28"/>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r="-4292" b="14367"/>
          <a:stretch>
            <a:fillRect/>
          </a:stretch>
        </p:blipFill>
        <p:spPr bwMode="auto">
          <a:xfrm>
            <a:off x="5584190" y="143510"/>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descr="冠"/>
          <p:cNvPicPr>
            <a:picLocks noChangeAspect="1"/>
          </p:cNvPicPr>
          <p:nvPr/>
        </p:nvPicPr>
        <p:blipFill>
          <a:blip r:embed="rId5"/>
          <a:stretch>
            <a:fillRect/>
          </a:stretch>
        </p:blipFill>
        <p:spPr>
          <a:xfrm>
            <a:off x="1771650" y="1478915"/>
            <a:ext cx="1211580" cy="1211580"/>
          </a:xfrm>
          <a:prstGeom prst="rect">
            <a:avLst/>
          </a:prstGeom>
        </p:spPr>
      </p:pic>
      <p:graphicFrame>
        <p:nvGraphicFramePr>
          <p:cNvPr id="7" name="表格 6"/>
          <p:cNvGraphicFramePr/>
          <p:nvPr/>
        </p:nvGraphicFramePr>
        <p:xfrm>
          <a:off x="1352550" y="3056255"/>
          <a:ext cx="2459990" cy="2240280"/>
        </p:xfrm>
        <a:graphic>
          <a:graphicData uri="http://schemas.openxmlformats.org/drawingml/2006/table">
            <a:tbl>
              <a:tblPr firstRow="1" bandRow="1">
                <a:tableStyleId>{5C22544A-7EE6-4342-B048-85BDC9FD1C3A}</a:tableStyleId>
              </a:tblPr>
              <a:tblGrid>
                <a:gridCol w="1229995"/>
                <a:gridCol w="1229995"/>
              </a:tblGrid>
              <a:tr h="373380">
                <a:tc>
                  <a:txBody>
                    <a:bodyPr/>
                    <a:p>
                      <a:pPr algn="ctr">
                        <a:buNone/>
                      </a:pPr>
                      <a:r>
                        <a:rPr lang="zh-CN" altLang="en-US">
                          <a:latin typeface="楷体" panose="02010609060101010101" charset="-122"/>
                          <a:ea typeface="楷体" panose="02010609060101010101" charset="-122"/>
                        </a:rPr>
                        <a:t>名人</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取字</a:t>
                      </a:r>
                      <a:endParaRPr lang="zh-CN" altLang="en-US">
                        <a:latin typeface="楷体" panose="02010609060101010101" charset="-122"/>
                        <a:ea typeface="楷体" panose="02010609060101010101" charset="-122"/>
                      </a:endParaRPr>
                    </a:p>
                  </a:txBody>
                  <a:tcPr/>
                </a:tc>
              </a:tr>
              <a:tr h="373380">
                <a:tc>
                  <a:txBody>
                    <a:bodyPr/>
                    <a:p>
                      <a:pPr algn="ctr">
                        <a:buNone/>
                      </a:pPr>
                      <a:r>
                        <a:rPr lang="zh-CN" altLang="en-US">
                          <a:latin typeface="楷体" panose="02010609060101010101" charset="-122"/>
                          <a:ea typeface="楷体" panose="02010609060101010101" charset="-122"/>
                        </a:rPr>
                        <a:t>孔丘</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仲尼</a:t>
                      </a:r>
                      <a:endParaRPr lang="zh-CN" altLang="en-US">
                        <a:latin typeface="楷体" panose="02010609060101010101" charset="-122"/>
                        <a:ea typeface="楷体" panose="02010609060101010101" charset="-122"/>
                      </a:endParaRPr>
                    </a:p>
                  </a:txBody>
                  <a:tcPr/>
                </a:tc>
              </a:tr>
              <a:tr h="373380">
                <a:tc>
                  <a:txBody>
                    <a:bodyPr/>
                    <a:p>
                      <a:pPr algn="ctr">
                        <a:buNone/>
                      </a:pPr>
                      <a:r>
                        <a:rPr lang="zh-CN" altLang="en-US">
                          <a:latin typeface="楷体" panose="02010609060101010101" charset="-122"/>
                          <a:ea typeface="楷体" panose="02010609060101010101" charset="-122"/>
                        </a:rPr>
                        <a:t>孟轲</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子舆</a:t>
                      </a:r>
                      <a:endParaRPr lang="zh-CN" altLang="en-US">
                        <a:latin typeface="楷体" panose="02010609060101010101" charset="-122"/>
                        <a:ea typeface="楷体" panose="02010609060101010101" charset="-122"/>
                      </a:endParaRPr>
                    </a:p>
                  </a:txBody>
                  <a:tcPr/>
                </a:tc>
              </a:tr>
              <a:tr h="373380">
                <a:tc>
                  <a:txBody>
                    <a:bodyPr/>
                    <a:p>
                      <a:pPr algn="ctr">
                        <a:buNone/>
                      </a:pPr>
                      <a:r>
                        <a:rPr lang="zh-CN" altLang="en-US">
                          <a:latin typeface="楷体" panose="02010609060101010101" charset="-122"/>
                          <a:ea typeface="楷体" panose="02010609060101010101" charset="-122"/>
                        </a:rPr>
                        <a:t>王维</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摩诘</a:t>
                      </a:r>
                      <a:endParaRPr lang="zh-CN" altLang="en-US">
                        <a:latin typeface="楷体" panose="02010609060101010101" charset="-122"/>
                        <a:ea typeface="楷体" panose="02010609060101010101" charset="-122"/>
                      </a:endParaRPr>
                    </a:p>
                  </a:txBody>
                  <a:tcPr/>
                </a:tc>
              </a:tr>
              <a:tr h="373380">
                <a:tc>
                  <a:txBody>
                    <a:bodyPr/>
                    <a:p>
                      <a:pPr algn="ctr">
                        <a:buNone/>
                      </a:pPr>
                      <a:r>
                        <a:rPr lang="zh-CN" altLang="en-US">
                          <a:latin typeface="楷体" panose="02010609060101010101" charset="-122"/>
                          <a:ea typeface="楷体" panose="02010609060101010101" charset="-122"/>
                        </a:rPr>
                        <a:t>李白</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太白</a:t>
                      </a:r>
                      <a:endParaRPr lang="zh-CN" altLang="en-US">
                        <a:latin typeface="楷体" panose="02010609060101010101" charset="-122"/>
                        <a:ea typeface="楷体" panose="02010609060101010101" charset="-122"/>
                      </a:endParaRPr>
                    </a:p>
                  </a:txBody>
                  <a:tcPr/>
                </a:tc>
              </a:tr>
              <a:tr h="373380">
                <a:tc>
                  <a:txBody>
                    <a:bodyPr/>
                    <a:p>
                      <a:pPr algn="ctr">
                        <a:buNone/>
                      </a:pPr>
                      <a:r>
                        <a:rPr lang="zh-CN" altLang="en-US">
                          <a:latin typeface="楷体" panose="02010609060101010101" charset="-122"/>
                          <a:ea typeface="楷体" panose="02010609060101010101" charset="-122"/>
                        </a:rPr>
                        <a:t>韩愈</a:t>
                      </a:r>
                      <a:endParaRPr lang="zh-CN" altLang="en-US">
                        <a:latin typeface="楷体" panose="02010609060101010101" charset="-122"/>
                        <a:ea typeface="楷体" panose="02010609060101010101" charset="-122"/>
                      </a:endParaRPr>
                    </a:p>
                  </a:txBody>
                  <a:tcPr/>
                </a:tc>
                <a:tc>
                  <a:txBody>
                    <a:bodyPr/>
                    <a:p>
                      <a:pPr algn="ctr">
                        <a:buNone/>
                      </a:pPr>
                      <a:r>
                        <a:rPr lang="zh-CN" altLang="en-US">
                          <a:latin typeface="楷体" panose="02010609060101010101" charset="-122"/>
                          <a:ea typeface="楷体" panose="02010609060101010101" charset="-122"/>
                        </a:rPr>
                        <a:t>退之</a:t>
                      </a:r>
                      <a:endParaRPr lang="zh-CN" altLang="en-US">
                        <a:latin typeface="楷体" panose="02010609060101010101" charset="-122"/>
                        <a:ea typeface="楷体" panose="02010609060101010101" charset="-122"/>
                      </a:endParaRPr>
                    </a:p>
                  </a:txBody>
                  <a:tcPr/>
                </a:tc>
              </a:tr>
            </a:tbl>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1000" fill="hold"/>
                                        <p:tgtEl>
                                          <p:spTgt spid="31"/>
                                        </p:tgtEl>
                                        <p:attrNameLst>
                                          <p:attrName>ppt_x</p:attrName>
                                        </p:attrNameLst>
                                      </p:cBhvr>
                                      <p:tavLst>
                                        <p:tav tm="0">
                                          <p:val>
                                            <p:strVal val="0-#ppt_w/2"/>
                                          </p:val>
                                        </p:tav>
                                        <p:tav tm="100000">
                                          <p:val>
                                            <p:strVal val="#ppt_x"/>
                                          </p:val>
                                        </p:tav>
                                      </p:tavLst>
                                    </p:anim>
                                    <p:anim calcmode="lin" valueType="num">
                                      <p:cBhvr additive="base">
                                        <p:cTn id="8"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ox(in)">
                                      <p:cBhvr>
                                        <p:cTn id="13" dur="20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wheel(1)">
                                      <p:cBhvr>
                                        <p:cTn id="18" dur="2000"/>
                                        <p:tgtEl>
                                          <p:spTgt spid="2">
                                            <p:txEl>
                                              <p:pRg st="2" end="2"/>
                                            </p:txEl>
                                          </p:spTgt>
                                        </p:tgtEl>
                                      </p:cBhvr>
                                    </p:animEffect>
                                  </p:childTnLst>
                                </p:cTn>
                              </p:par>
                              <p:par>
                                <p:cTn id="19" presetID="21" presetClass="entr" presetSubtype="1" fill="hold"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animEffect transition="in" filter="wheel(1)">
                                      <p:cBhvr>
                                        <p:cTn id="21" dur="2000"/>
                                        <p:tgtEl>
                                          <p:spTgt spid="2">
                                            <p:txEl>
                                              <p:pRg st="3" end="3"/>
                                            </p:txEl>
                                          </p:spTgt>
                                        </p:tgtEl>
                                      </p:cBhvr>
                                    </p:animEffect>
                                  </p:childTnLst>
                                </p:cTn>
                              </p:par>
                              <p:par>
                                <p:cTn id="22" presetID="8" presetClass="entr" presetSubtype="16" fill="hold" nodeType="withEffect">
                                  <p:stCondLst>
                                    <p:cond delay="0"/>
                                  </p:stCondLst>
                                  <p:childTnLst>
                                    <p:set>
                                      <p:cBhvr>
                                        <p:cTn id="23" dur="1" fill="hold">
                                          <p:stCondLst>
                                            <p:cond delay="0"/>
                                          </p:stCondLst>
                                        </p:cTn>
                                        <p:tgtEl>
                                          <p:spTgt spid="2">
                                            <p:txEl>
                                              <p:pRg st="2" end="2"/>
                                            </p:txEl>
                                          </p:spTgt>
                                        </p:tgtEl>
                                        <p:attrNameLst>
                                          <p:attrName>style.visibility</p:attrName>
                                        </p:attrNameLst>
                                      </p:cBhvr>
                                      <p:to>
                                        <p:strVal val="visible"/>
                                      </p:to>
                                    </p:set>
                                    <p:animEffect transition="in" filter="diamond(in)">
                                      <p:cBhvr>
                                        <p:cTn id="24" dur="2000"/>
                                        <p:tgtEl>
                                          <p:spTgt spid="2">
                                            <p:txEl>
                                              <p:pRg st="2" end="2"/>
                                            </p:txEl>
                                          </p:spTgt>
                                        </p:tgtEl>
                                      </p:cBhvr>
                                    </p:animEffect>
                                  </p:childTnLst>
                                </p:cTn>
                              </p:par>
                              <p:par>
                                <p:cTn id="25" presetID="8" presetClass="entr" presetSubtype="16" fill="hold"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diamond(in)">
                                      <p:cBhvr>
                                        <p:cTn id="27" dur="20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85725" y="-55880"/>
            <a:ext cx="12364085" cy="6970395"/>
          </a:xfrm>
          <a:prstGeom prst="rect">
            <a:avLst/>
          </a:prstGeom>
        </p:spPr>
      </p:pic>
      <p:sp>
        <p:nvSpPr>
          <p:cNvPr id="3" name="标题 2"/>
          <p:cNvSpPr>
            <a:spLocks noGrp="1"/>
          </p:cNvSpPr>
          <p:nvPr>
            <p:ph type="title"/>
          </p:nvPr>
        </p:nvSpPr>
        <p:spPr>
          <a:xfrm>
            <a:off x="380365" y="272415"/>
            <a:ext cx="3526155" cy="581025"/>
          </a:xfrm>
        </p:spPr>
        <p:txBody>
          <a:bodyPr>
            <a:normAutofit/>
          </a:bodyPr>
          <a:p>
            <a:pPr fontAlgn="base">
              <a:lnSpc>
                <a:spcPct val="100000"/>
              </a:lnSpc>
            </a:pPr>
            <a:r>
              <a:rPr lang="zh-CN" altLang="en-US" sz="2400" b="1" strike="noStrike" noProof="1" dirty="0">
                <a:solidFill>
                  <a:schemeClr val="tx1">
                    <a:lumMod val="65000"/>
                    <a:lumOff val="35000"/>
                  </a:schemeClr>
                </a:solidFill>
                <a:latin typeface="楷体" panose="02010609060101010101" charset="-122"/>
                <a:ea typeface="楷体" panose="02010609060101010101" charset="-122"/>
                <a:cs typeface="+mn-cs"/>
                <a:sym typeface="+mn-ea"/>
              </a:rPr>
              <a:t>婚礼：敦美人伦</a:t>
            </a:r>
            <a:endParaRPr lang="zh-CN" altLang="en-US" sz="2400" b="1" strike="noStrike" noProof="1" dirty="0">
              <a:solidFill>
                <a:schemeClr val="tx1">
                  <a:lumMod val="65000"/>
                  <a:lumOff val="35000"/>
                </a:schemeClr>
              </a:solidFill>
              <a:latin typeface="楷体" panose="02010609060101010101" charset="-122"/>
              <a:ea typeface="楷体" panose="02010609060101010101" charset="-122"/>
              <a:cs typeface="+mn-cs"/>
              <a:sym typeface="+mn-ea"/>
            </a:endParaRPr>
          </a:p>
        </p:txBody>
      </p:sp>
      <p:pic>
        <p:nvPicPr>
          <p:cNvPr id="31"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3536950" y="8318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9698" name="内容占位符 2"/>
          <p:cNvSpPr>
            <a:spLocks noGrp="1" noChangeArrowheads="1"/>
          </p:cNvSpPr>
          <p:nvPr/>
        </p:nvSpPr>
        <p:spPr>
          <a:xfrm>
            <a:off x="351790" y="1437005"/>
            <a:ext cx="6054725" cy="4761865"/>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algn="l" eaLnBrk="1" hangingPunct="1">
              <a:lnSpc>
                <a:spcPct val="210000"/>
              </a:lnSpc>
              <a:buNone/>
            </a:pPr>
            <a:r>
              <a:rPr lang="zh-CN" altLang="en-US" sz="20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 </a:t>
            </a:r>
            <a:r>
              <a:rPr lang="zh-CN" altLang="en-US" sz="2000" dirty="0">
                <a:solidFill>
                  <a:srgbClr val="C00000"/>
                </a:solidFill>
                <a:latin typeface="楷体" panose="02010609060101010101" charset="-122"/>
                <a:ea typeface="楷体" panose="02010609060101010101" charset="-122"/>
                <a:sym typeface="Arial" panose="020B0604020202020204" pitchFamily="34" charset="0"/>
              </a:rPr>
              <a:t> 昏礼，以合二姓之好。上以事宗庙，下以继后世也。</a:t>
            </a:r>
            <a:endParaRPr lang="zh-CN" altLang="en-US" sz="2000" dirty="0">
              <a:solidFill>
                <a:srgbClr val="C00000"/>
              </a:solidFill>
              <a:latin typeface="楷体" panose="02010609060101010101" charset="-122"/>
              <a:ea typeface="楷体" panose="02010609060101010101" charset="-122"/>
              <a:sym typeface="Arial" panose="020B0604020202020204" pitchFamily="34" charset="0"/>
            </a:endParaRPr>
          </a:p>
          <a:p>
            <a:pPr marL="85725" indent="0" algn="l" eaLnBrk="1" hangingPunct="1">
              <a:lnSpc>
                <a:spcPct val="210000"/>
              </a:lnSpc>
              <a:buNone/>
            </a:pPr>
            <a:r>
              <a:rPr lang="zh-CN" altLang="en-US" dirty="0">
                <a:solidFill>
                  <a:schemeClr val="tx1">
                    <a:lumMod val="65000"/>
                    <a:lumOff val="35000"/>
                  </a:schemeClr>
                </a:solidFill>
                <a:latin typeface="楷体" panose="02010609060101010101" charset="-122"/>
                <a:ea typeface="楷体" panose="02010609060101010101" charset="-122"/>
                <a:sym typeface="宋体" panose="02010600030101010101" pitchFamily="2" charset="-122"/>
              </a:rPr>
              <a:t>• 黄昏，阳去阴来、交替有渐。</a:t>
            </a:r>
            <a:endParaRPr lang="zh-CN" altLang="en-US" dirty="0">
              <a:solidFill>
                <a:schemeClr val="tx1">
                  <a:lumMod val="65000"/>
                  <a:lumOff val="35000"/>
                </a:schemeClr>
              </a:solidFill>
              <a:latin typeface="楷体" panose="02010609060101010101" charset="-122"/>
              <a:ea typeface="楷体" panose="02010609060101010101" charset="-122"/>
              <a:sym typeface="宋体" panose="02010600030101010101" pitchFamily="2" charset="-122"/>
            </a:endParaRPr>
          </a:p>
          <a:p>
            <a:pPr marL="85725" indent="0" algn="l" eaLnBrk="1" hangingPunct="1">
              <a:lnSpc>
                <a:spcPct val="210000"/>
              </a:lnSpc>
              <a:buNone/>
            </a:pPr>
            <a:r>
              <a:rPr lang="zh-CN" altLang="en-US" dirty="0">
                <a:solidFill>
                  <a:schemeClr val="tx1">
                    <a:lumMod val="65000"/>
                    <a:lumOff val="35000"/>
                  </a:schemeClr>
                </a:solidFill>
                <a:latin typeface="楷体" panose="02010609060101010101" charset="-122"/>
                <a:ea typeface="楷体" panose="02010609060101010101" charset="-122"/>
                <a:sym typeface="宋体" panose="02010600030101010101" pitchFamily="2" charset="-122"/>
              </a:rPr>
              <a:t>• </a:t>
            </a:r>
            <a:r>
              <a:rPr lang="zh-CN" altLang="en-US" dirty="0">
                <a:solidFill>
                  <a:srgbClr val="C00000"/>
                </a:solidFill>
                <a:latin typeface="楷体" panose="02010609060101010101" charset="-122"/>
                <a:ea typeface="楷体" panose="02010609060101010101" charset="-122"/>
                <a:sym typeface="宋体" panose="02010600030101010101" pitchFamily="2" charset="-122"/>
              </a:rPr>
              <a:t>同姓不昏制</a:t>
            </a:r>
            <a:endParaRPr lang="zh-CN" altLang="en-US" dirty="0">
              <a:solidFill>
                <a:schemeClr val="tx1">
                  <a:lumMod val="65000"/>
                  <a:lumOff val="35000"/>
                </a:schemeClr>
              </a:solidFill>
              <a:latin typeface="楷体" panose="02010609060101010101" charset="-122"/>
              <a:ea typeface="楷体" panose="02010609060101010101" charset="-122"/>
              <a:sym typeface="宋体" panose="02010600030101010101" pitchFamily="2" charset="-122"/>
            </a:endParaRPr>
          </a:p>
          <a:p>
            <a:pPr marL="85725" indent="0" algn="l" eaLnBrk="1" hangingPunct="1">
              <a:lnSpc>
                <a:spcPct val="210000"/>
              </a:lnSpc>
              <a:buNone/>
            </a:pP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rPr>
              <a:t> 姓  与  氏（西周    春秋   战国）</a:t>
            </a: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l" eaLnBrk="1" hangingPunct="1">
              <a:lnSpc>
                <a:spcPct val="210000"/>
              </a:lnSpc>
              <a:buNone/>
            </a:pP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rPr>
              <a:t>“孔氏”出于“子姓”</a:t>
            </a: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l" eaLnBrk="1" hangingPunct="1">
              <a:lnSpc>
                <a:spcPct val="210000"/>
              </a:lnSpc>
              <a:buNone/>
            </a:pPr>
            <a:endParaRPr lang="zh-CN" altLang="en-US"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endParaRPr>
          </a:p>
          <a:p>
            <a:pPr marL="85725" indent="0" algn="l" eaLnBrk="1" hangingPunct="1">
              <a:lnSpc>
                <a:spcPct val="210000"/>
              </a:lnSpc>
              <a:buNone/>
            </a:pPr>
            <a:endParaRPr lang="zh-CN" altLang="en-US"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endParaRPr>
          </a:p>
          <a:p>
            <a:pPr marL="85725" indent="0" algn="l" eaLnBrk="1" hangingPunct="1">
              <a:lnSpc>
                <a:spcPct val="21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eaLnBrk="1" hangingPunct="1">
              <a:lnSpc>
                <a:spcPct val="21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eaLnBrk="1" hangingPunct="1">
              <a:lnSpc>
                <a:spcPct val="210000"/>
              </a:lnSpc>
              <a:buNone/>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endParaRPr>
          </a:p>
          <a:p>
            <a:pPr marL="85725" indent="0" algn="l" eaLnBrk="1" hangingPunct="1">
              <a:lnSpc>
                <a:spcPct val="18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additive="base">
                                        <p:cTn id="10" dur="1000" fill="hold"/>
                                        <p:tgtEl>
                                          <p:spTgt spid="31"/>
                                        </p:tgtEl>
                                        <p:attrNameLst>
                                          <p:attrName>ppt_x</p:attrName>
                                        </p:attrNameLst>
                                      </p:cBhvr>
                                      <p:tavLst>
                                        <p:tav tm="0">
                                          <p:val>
                                            <p:strVal val="0-#ppt_w/2"/>
                                          </p:val>
                                        </p:tav>
                                        <p:tav tm="100000">
                                          <p:val>
                                            <p:strVal val="#ppt_x"/>
                                          </p:val>
                                        </p:tav>
                                      </p:tavLst>
                                    </p:anim>
                                    <p:anim calcmode="lin" valueType="num">
                                      <p:cBhvr additive="base">
                                        <p:cTn id="11"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nodeType="clickEffect">
                                  <p:stCondLst>
                                    <p:cond delay="0"/>
                                  </p:stCondLst>
                                  <p:childTnLst>
                                    <p:set>
                                      <p:cBhvr>
                                        <p:cTn id="15" dur="1" fill="hold">
                                          <p:stCondLst>
                                            <p:cond delay="0"/>
                                          </p:stCondLst>
                                        </p:cTn>
                                        <p:tgtEl>
                                          <p:spTgt spid="29698">
                                            <p:txEl>
                                              <p:pRg st="3" end="3"/>
                                            </p:txEl>
                                          </p:spTgt>
                                        </p:tgtEl>
                                        <p:attrNameLst>
                                          <p:attrName>style.visibility</p:attrName>
                                        </p:attrNameLst>
                                      </p:cBhvr>
                                      <p:to>
                                        <p:strVal val="visible"/>
                                      </p:to>
                                    </p:set>
                                    <p:animEffect transition="in" filter="checkerboard(across)">
                                      <p:cBhvr>
                                        <p:cTn id="16" dur="500"/>
                                        <p:tgtEl>
                                          <p:spTgt spid="29698">
                                            <p:txEl>
                                              <p:pRg st="3" end="3"/>
                                            </p:txEl>
                                          </p:spTgt>
                                        </p:tgtEl>
                                      </p:cBhvr>
                                    </p:animEffect>
                                  </p:childTnLst>
                                </p:cTn>
                              </p:par>
                              <p:par>
                                <p:cTn id="17" presetID="5" presetClass="entr" presetSubtype="10" fill="hold" nodeType="withEffect">
                                  <p:stCondLst>
                                    <p:cond delay="0"/>
                                  </p:stCondLst>
                                  <p:childTnLst>
                                    <p:set>
                                      <p:cBhvr>
                                        <p:cTn id="18" dur="1" fill="hold">
                                          <p:stCondLst>
                                            <p:cond delay="0"/>
                                          </p:stCondLst>
                                        </p:cTn>
                                        <p:tgtEl>
                                          <p:spTgt spid="29698">
                                            <p:txEl>
                                              <p:pRg st="4" end="4"/>
                                            </p:txEl>
                                          </p:spTgt>
                                        </p:tgtEl>
                                        <p:attrNameLst>
                                          <p:attrName>style.visibility</p:attrName>
                                        </p:attrNameLst>
                                      </p:cBhvr>
                                      <p:to>
                                        <p:strVal val="visible"/>
                                      </p:to>
                                    </p:set>
                                    <p:animEffect transition="in" filter="checkerboard(across)">
                                      <p:cBhvr>
                                        <p:cTn id="19" dur="500"/>
                                        <p:tgtEl>
                                          <p:spTgt spid="2969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85725" y="-125095"/>
            <a:ext cx="12364085" cy="6970395"/>
          </a:xfrm>
          <a:prstGeom prst="rect">
            <a:avLst/>
          </a:prstGeom>
        </p:spPr>
      </p:pic>
      <p:sp>
        <p:nvSpPr>
          <p:cNvPr id="3" name="标题 2"/>
          <p:cNvSpPr>
            <a:spLocks noGrp="1"/>
          </p:cNvSpPr>
          <p:nvPr>
            <p:ph type="title"/>
          </p:nvPr>
        </p:nvSpPr>
        <p:spPr>
          <a:xfrm>
            <a:off x="380365" y="272415"/>
            <a:ext cx="3526155" cy="581025"/>
          </a:xfrm>
        </p:spPr>
        <p:txBody>
          <a:bodyPr>
            <a:normAutofit/>
          </a:bodyPr>
          <a:p>
            <a:pPr fontAlgn="base">
              <a:lnSpc>
                <a:spcPct val="100000"/>
              </a:lnSpc>
            </a:pPr>
            <a:r>
              <a:rPr lang="zh-CN" altLang="en-US" sz="2800" strike="noStrike" noProof="1" dirty="0">
                <a:solidFill>
                  <a:srgbClr val="C00000"/>
                </a:solidFill>
                <a:latin typeface="华文隶书" panose="02010800040101010101" charset="-122"/>
                <a:ea typeface="华文隶书" panose="02010800040101010101" charset="-122"/>
                <a:cs typeface="+mn-cs"/>
                <a:sym typeface="+mn-ea"/>
              </a:rPr>
              <a:t>婚礼《贺词》</a:t>
            </a:r>
            <a:endParaRPr lang="zh-CN" altLang="en-US" sz="2800" strike="noStrike" noProof="1" dirty="0">
              <a:solidFill>
                <a:srgbClr val="C00000"/>
              </a:solidFill>
              <a:latin typeface="华文隶书" panose="02010800040101010101" charset="-122"/>
              <a:ea typeface="华文隶书" panose="02010800040101010101" charset="-122"/>
              <a:cs typeface="+mn-cs"/>
              <a:sym typeface="+mn-ea"/>
            </a:endParaRPr>
          </a:p>
        </p:txBody>
      </p:sp>
      <p:pic>
        <p:nvPicPr>
          <p:cNvPr id="31"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3536950" y="8318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9698" name="内容占位符 2"/>
          <p:cNvSpPr>
            <a:spLocks noGrp="1" noChangeArrowheads="1"/>
          </p:cNvSpPr>
          <p:nvPr/>
        </p:nvSpPr>
        <p:spPr>
          <a:xfrm>
            <a:off x="292100" y="995680"/>
            <a:ext cx="3390265" cy="4866640"/>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谨以珍酌时馐恭贺x君x女，新婚志喜。</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盖闻：</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易正乾坤，夫妇为人伦之始；</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诗歌周召，婚姻乃王化之源。</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是以：</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鸣凤锵锵，卜其昌于五世；</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夭桃灼灼，歌好合于百年。</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今x君世泽贻芳，才誉素著；</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x女名门淑媛，绣阁名姝。</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允称璧合珠联之妙，</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克臻琴谐瑟调之欢。</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增来鸿案之光，</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结此凤仪之好。</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爰于此良辰美景，</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欢言嘉礼，共协唱随。</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endParaRPr lang="zh-CN" altLang="en-US" sz="14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endParaRPr>
          </a:p>
          <a:p>
            <a:pPr marL="85725" indent="0" algn="l">
              <a:lnSpc>
                <a:spcPct val="100000"/>
              </a:lnSpc>
              <a:spcBef>
                <a:spcPts val="0"/>
              </a:spcBef>
              <a:buNone/>
            </a:pPr>
            <a:endParaRPr lang="zh-CN" altLang="en-US" sz="14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endParaRPr>
          </a:p>
          <a:p>
            <a:pPr marL="85725" indent="0" algn="l">
              <a:lnSpc>
                <a:spcPct val="100000"/>
              </a:lnSpc>
              <a:spcBef>
                <a:spcPts val="0"/>
              </a:spcBef>
              <a:buNone/>
            </a:pPr>
            <a:endParaRPr lang="zh-CN" altLang="en-US" sz="1400"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a:lnSpc>
                <a:spcPct val="100000"/>
              </a:lnSpc>
              <a:spcBef>
                <a:spcPts val="0"/>
              </a:spcBef>
              <a:buNone/>
            </a:pPr>
            <a:endParaRPr lang="zh-CN" altLang="en-US" sz="1400"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a:lnSpc>
                <a:spcPct val="100000"/>
              </a:lnSpc>
              <a:spcBef>
                <a:spcPts val="0"/>
              </a:spcBef>
              <a:buNone/>
            </a:pPr>
            <a:endParaRPr lang="zh-CN" altLang="en-US" sz="1400"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endParaRPr>
          </a:p>
          <a:p>
            <a:pPr marL="85725" indent="0" algn="l">
              <a:lnSpc>
                <a:spcPct val="100000"/>
              </a:lnSpc>
              <a:spcBef>
                <a:spcPts val="0"/>
              </a:spcBef>
              <a:buNone/>
            </a:pPr>
            <a:endParaRPr lang="zh-CN" altLang="en-US" sz="1400" dirty="0">
              <a:solidFill>
                <a:schemeClr val="tx1">
                  <a:lumMod val="65000"/>
                  <a:lumOff val="35000"/>
                </a:schemeClr>
              </a:solidFill>
              <a:latin typeface="方正古隶简体" panose="02010600030101010101" pitchFamily="65" charset="-122"/>
              <a:ea typeface="方正古隶简体" panose="02010600030101010101" pitchFamily="65" charset="-122"/>
            </a:endParaRPr>
          </a:p>
        </p:txBody>
      </p:sp>
      <p:sp>
        <p:nvSpPr>
          <p:cNvPr id="4" name="文本框 3"/>
          <p:cNvSpPr txBox="1"/>
          <p:nvPr/>
        </p:nvSpPr>
        <p:spPr>
          <a:xfrm>
            <a:off x="3147060" y="2358390"/>
            <a:ext cx="3511550" cy="3322955"/>
          </a:xfrm>
          <a:prstGeom prst="rect">
            <a:avLst/>
          </a:prstGeom>
          <a:noFill/>
        </p:spPr>
        <p:txBody>
          <a:bodyPr wrap="square" rtlCol="0">
            <a:spAutoFit/>
          </a:bodyPr>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入洞房而喜溢，花烛辉煌；</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睹华屋之欢腾，笙歌迭奏。</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欣此时宜室宜家，烂门庭而有耀；</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卜他日而昌而炽，庆瓜瓞兮绵长。</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用志燕喜以抒忱，为尽长乐未央之颂；</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特贺鸳盟而书牒，愿敦二好无尤之文。</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寅筮吉辰，行合卺之礼。</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伏愿：</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百年偕老，永结琴瑟之欢；</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pPr marL="85725" indent="0" algn="l">
              <a:lnSpc>
                <a:spcPct val="100000"/>
              </a:lnSpc>
              <a:spcBef>
                <a:spcPts val="0"/>
              </a:spcBef>
              <a:buNone/>
            </a:pPr>
            <a:r>
              <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rPr>
              <a:t>五尽其昌，早协熊罴之庆。</a:t>
            </a:r>
            <a:endParaRPr lang="zh-CN" altLang="en-US" sz="1600" dirty="0">
              <a:solidFill>
                <a:schemeClr val="tx1">
                  <a:lumMod val="65000"/>
                  <a:lumOff val="35000"/>
                </a:schemeClr>
              </a:solidFill>
              <a:latin typeface="楷体" panose="02010609060101010101" charset="-122"/>
              <a:ea typeface="楷体" panose="02010609060101010101" charset="-122"/>
              <a:sym typeface="Arial" panose="020B0604020202020204" pitchFamily="34" charset="0"/>
            </a:endParaRPr>
          </a:p>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additive="base">
                                        <p:cTn id="10" dur="1000" fill="hold"/>
                                        <p:tgtEl>
                                          <p:spTgt spid="31"/>
                                        </p:tgtEl>
                                        <p:attrNameLst>
                                          <p:attrName>ppt_x</p:attrName>
                                        </p:attrNameLst>
                                      </p:cBhvr>
                                      <p:tavLst>
                                        <p:tav tm="0">
                                          <p:val>
                                            <p:strVal val="0-#ppt_w/2"/>
                                          </p:val>
                                        </p:tav>
                                        <p:tav tm="100000">
                                          <p:val>
                                            <p:strVal val="#ppt_x"/>
                                          </p:val>
                                        </p:tav>
                                      </p:tavLst>
                                    </p:anim>
                                    <p:anim calcmode="lin" valueType="num">
                                      <p:cBhvr additive="base">
                                        <p:cTn id="11"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905" y="912495"/>
            <a:ext cx="12192000" cy="6995795"/>
          </a:xfrm>
          <a:prstGeom prst="rect">
            <a:avLst/>
          </a:prstGeom>
        </p:spPr>
      </p:pic>
      <p:sp>
        <p:nvSpPr>
          <p:cNvPr id="21" name="MH_Desc_1"/>
          <p:cNvSpPr/>
          <p:nvPr/>
        </p:nvSpPr>
        <p:spPr bwMode="auto">
          <a:xfrm>
            <a:off x="1046480" y="1309370"/>
            <a:ext cx="5726430" cy="526859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tIns="0" bIns="0" anchor="ctr"/>
          <a:lstStyle/>
          <a:p>
            <a:pPr algn="l" eaLnBrk="1" hangingPunct="1">
              <a:lnSpc>
                <a:spcPct val="150000"/>
              </a:lnSpc>
              <a:buFont typeface="Arial" panose="020B0604020202020204" pitchFamily="34" charset="0"/>
              <a:buNone/>
              <a:defRPr/>
            </a:pPr>
            <a:r>
              <a:rPr lang="zh-CN" altLang="en-US" sz="2000" dirty="0">
                <a:solidFill>
                  <a:schemeClr val="tx1">
                    <a:lumMod val="65000"/>
                    <a:lumOff val="35000"/>
                  </a:schemeClr>
                </a:solidFill>
                <a:latin typeface="华文隶书" panose="02010800040101010101" charset="-122"/>
                <a:ea typeface="华文隶书" panose="02010800040101010101" charset="-122"/>
              </a:rPr>
              <a:t>•  祭礼，与其敬不足而礼有余也，不若礼不足而敬有余也。</a:t>
            </a:r>
            <a:endParaRPr lang="zh-CN" altLang="en-US" sz="2000" dirty="0">
              <a:solidFill>
                <a:schemeClr val="tx1">
                  <a:lumMod val="65000"/>
                  <a:lumOff val="35000"/>
                </a:schemeClr>
              </a:solidFill>
              <a:latin typeface="华文隶书" panose="02010800040101010101" charset="-122"/>
              <a:ea typeface="华文隶书" panose="02010800040101010101" charset="-122"/>
            </a:endParaRPr>
          </a:p>
          <a:p>
            <a:pPr algn="ctr" eaLnBrk="1" hangingPunct="1">
              <a:lnSpc>
                <a:spcPct val="150000"/>
              </a:lnSpc>
              <a:buFont typeface="Arial" panose="020B0604020202020204" pitchFamily="34" charset="0"/>
              <a:buNone/>
              <a:defRPr/>
            </a:pPr>
            <a:r>
              <a:rPr lang="en-US" altLang="zh-CN" sz="2000" dirty="0">
                <a:solidFill>
                  <a:schemeClr val="tx1">
                    <a:lumMod val="65000"/>
                    <a:lumOff val="35000"/>
                  </a:schemeClr>
                </a:solidFill>
                <a:latin typeface="华文隶书" panose="02010800040101010101" charset="-122"/>
                <a:ea typeface="华文隶书" panose="02010800040101010101" charset="-122"/>
              </a:rPr>
              <a:t>——</a:t>
            </a: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《礼记·檀弓上</a:t>
            </a:r>
            <a:r>
              <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rPr>
              <a:t>》</a:t>
            </a: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l" eaLnBrk="1" hangingPunct="1">
              <a:lnSpc>
                <a:spcPct val="150000"/>
              </a:lnSpc>
              <a:buFont typeface="Arial" panose="020B0604020202020204" pitchFamily="34" charset="0"/>
              <a:buNone/>
              <a:defRPr/>
            </a:pPr>
            <a:endParaRPr lang="zh-CN" altLang="zh-CN" sz="2000" dirty="0">
              <a:solidFill>
                <a:schemeClr val="tx1">
                  <a:lumMod val="65000"/>
                  <a:lumOff val="35000"/>
                </a:schemeClr>
              </a:solidFill>
              <a:latin typeface="华文行楷" panose="02010800040101010101" charset="-122"/>
              <a:ea typeface="华文行楷" panose="02010800040101010101" charset="-122"/>
              <a:sym typeface="+mn-ea"/>
            </a:endParaRPr>
          </a:p>
          <a:p>
            <a:pPr algn="l" eaLnBrk="1" hangingPunct="1">
              <a:lnSpc>
                <a:spcPct val="150000"/>
              </a:lnSpc>
              <a:buFont typeface="Arial" panose="020B0604020202020204" pitchFamily="34" charset="0"/>
              <a:buNone/>
              <a:defRPr/>
            </a:pPr>
            <a:r>
              <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rPr>
              <a:t>• </a:t>
            </a:r>
            <a:r>
              <a:rPr lang="zh-CN" altLang="en-US" sz="2000" dirty="0">
                <a:solidFill>
                  <a:schemeClr val="tx1">
                    <a:lumMod val="65000"/>
                    <a:lumOff val="35000"/>
                  </a:schemeClr>
                </a:solidFill>
                <a:latin typeface="华文行楷" panose="02010800040101010101" charset="-122"/>
                <a:ea typeface="华文行楷" panose="02010800040101010101" charset="-122"/>
                <a:sym typeface="+mn-ea"/>
              </a:rPr>
              <a:t>亲亲而仁民，仁民而爱物。</a:t>
            </a:r>
            <a:endParaRPr lang="zh-CN" altLang="en-US" sz="2000" dirty="0">
              <a:solidFill>
                <a:schemeClr val="tx1">
                  <a:lumMod val="65000"/>
                  <a:lumOff val="35000"/>
                </a:schemeClr>
              </a:solidFill>
              <a:latin typeface="华文行楷" panose="02010800040101010101" charset="-122"/>
              <a:ea typeface="华文行楷" panose="02010800040101010101" charset="-122"/>
              <a:sym typeface="+mn-ea"/>
            </a:endParaRPr>
          </a:p>
          <a:p>
            <a:pPr algn="ctr" eaLnBrk="1" hangingPunct="1">
              <a:lnSpc>
                <a:spcPct val="150000"/>
              </a:lnSpc>
              <a:buFont typeface="Arial" panose="020B0604020202020204" pitchFamily="34" charset="0"/>
              <a:buNone/>
              <a:defRPr/>
            </a:pPr>
            <a:r>
              <a:rPr lang="en-US" altLang="zh-CN" sz="2000" dirty="0">
                <a:solidFill>
                  <a:schemeClr val="tx1">
                    <a:lumMod val="65000"/>
                    <a:lumOff val="35000"/>
                  </a:schemeClr>
                </a:solidFill>
                <a:latin typeface="华文行楷" panose="02010800040101010101" charset="-122"/>
                <a:ea typeface="华文行楷" panose="02010800040101010101" charset="-122"/>
                <a:sym typeface="+mn-ea"/>
              </a:rPr>
              <a:t>——</a:t>
            </a:r>
            <a:r>
              <a:rPr lang="zh-CN" altLang="en-US" sz="2000" dirty="0">
                <a:solidFill>
                  <a:schemeClr val="tx1">
                    <a:lumMod val="65000"/>
                    <a:lumOff val="35000"/>
                  </a:schemeClr>
                </a:solidFill>
                <a:latin typeface="华文行楷" panose="02010800040101010101" charset="-122"/>
                <a:ea typeface="华文行楷" panose="02010800040101010101" charset="-122"/>
                <a:sym typeface="+mn-ea"/>
              </a:rPr>
              <a:t>《孟子》</a:t>
            </a:r>
            <a:endParaRPr lang="zh-CN" altLang="en-US" sz="2000" dirty="0">
              <a:solidFill>
                <a:schemeClr val="tx1">
                  <a:lumMod val="65000"/>
                  <a:lumOff val="35000"/>
                </a:schemeClr>
              </a:solidFill>
              <a:latin typeface="华文行楷" panose="02010800040101010101" charset="-122"/>
              <a:ea typeface="华文行楷" panose="02010800040101010101" charset="-122"/>
              <a:sym typeface="+mn-ea"/>
            </a:endParaRPr>
          </a:p>
          <a:p>
            <a:pPr algn="l" eaLnBrk="1" hangingPunct="1">
              <a:lnSpc>
                <a:spcPct val="150000"/>
              </a:lnSpc>
              <a:buFont typeface="Arial" panose="020B0604020202020204" pitchFamily="34" charset="0"/>
              <a:buNone/>
              <a:defRPr/>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l" eaLnBrk="1" hangingPunct="1">
              <a:lnSpc>
                <a:spcPct val="150000"/>
              </a:lnSpc>
              <a:buFont typeface="Arial" panose="020B0604020202020204" pitchFamily="34" charset="0"/>
              <a:buNone/>
              <a:defRPr/>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l" eaLnBrk="1" hangingPunct="1">
              <a:lnSpc>
                <a:spcPct val="150000"/>
              </a:lnSpc>
              <a:buFont typeface="Arial" panose="020B0604020202020204" pitchFamily="34" charset="0"/>
              <a:buNone/>
              <a:defRPr/>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l" eaLnBrk="1" hangingPunct="1">
              <a:lnSpc>
                <a:spcPct val="150000"/>
              </a:lnSpc>
              <a:buFont typeface="Arial" panose="020B0604020202020204" pitchFamily="34" charset="0"/>
              <a:buNone/>
              <a:defRPr/>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l" eaLnBrk="1" hangingPunct="1">
              <a:lnSpc>
                <a:spcPct val="150000"/>
              </a:lnSpc>
              <a:buFont typeface="Arial" panose="020B0604020202020204" pitchFamily="34" charset="0"/>
              <a:buNone/>
              <a:defRPr/>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endParaRPr>
          </a:p>
          <a:p>
            <a:pPr algn="ctr" eaLnBrk="1" hangingPunct="1">
              <a:lnSpc>
                <a:spcPct val="150000"/>
              </a:lnSpc>
              <a:buFont typeface="Arial" panose="020B0604020202020204" pitchFamily="34" charset="0"/>
              <a:buNone/>
              <a:defRPr/>
            </a:pPr>
            <a:endParaRPr lang="en-US" altLang="zh-CN" sz="2000" dirty="0">
              <a:solidFill>
                <a:schemeClr val="tx1">
                  <a:lumMod val="65000"/>
                  <a:lumOff val="35000"/>
                </a:schemeClr>
              </a:solidFill>
              <a:latin typeface="方正古隶简体" panose="02010600030101010101" pitchFamily="65" charset="-122"/>
              <a:ea typeface="方正古隶简体" panose="02010600030101010101" pitchFamily="65" charset="-122"/>
            </a:endParaRPr>
          </a:p>
        </p:txBody>
      </p:sp>
      <p:sp>
        <p:nvSpPr>
          <p:cNvPr id="10" name="文本框 9"/>
          <p:cNvSpPr txBox="1"/>
          <p:nvPr/>
        </p:nvSpPr>
        <p:spPr>
          <a:xfrm>
            <a:off x="1046480" y="452120"/>
            <a:ext cx="4010660" cy="460375"/>
          </a:xfrm>
          <a:prstGeom prst="rect">
            <a:avLst/>
          </a:prstGeom>
          <a:noFill/>
        </p:spPr>
        <p:txBody>
          <a:bodyPr wrap="non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rPr>
              <a:t>丧 礼：慎终追远  民德归厚</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5584190" y="143510"/>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descr="檀弓"/>
          <p:cNvPicPr>
            <a:picLocks noChangeAspect="1"/>
          </p:cNvPicPr>
          <p:nvPr/>
        </p:nvPicPr>
        <p:blipFill>
          <a:blip r:embed="rId3"/>
          <a:stretch>
            <a:fillRect/>
          </a:stretch>
        </p:blipFill>
        <p:spPr>
          <a:xfrm>
            <a:off x="7007860" y="1582420"/>
            <a:ext cx="4868545" cy="40157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nodeType="click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wedge">
                                      <p:cBhvr>
                                        <p:cTn id="14" dur="2000"/>
                                        <p:tgtEl>
                                          <p:spTgt spid="21">
                                            <p:txEl>
                                              <p:pRg st="0" end="0"/>
                                            </p:txEl>
                                          </p:spTgt>
                                        </p:tgtEl>
                                      </p:cBhvr>
                                    </p:animEffect>
                                  </p:childTnLst>
                                </p:cTn>
                              </p:par>
                              <p:par>
                                <p:cTn id="15" presetID="20" presetClass="entr" presetSubtype="0" fill="hold" nodeType="withEffect">
                                  <p:stCondLst>
                                    <p:cond delay="0"/>
                                  </p:stCondLst>
                                  <p:childTnLst>
                                    <p:set>
                                      <p:cBhvr>
                                        <p:cTn id="16" dur="1" fill="hold">
                                          <p:stCondLst>
                                            <p:cond delay="0"/>
                                          </p:stCondLst>
                                        </p:cTn>
                                        <p:tgtEl>
                                          <p:spTgt spid="21">
                                            <p:txEl>
                                              <p:pRg st="1" end="1"/>
                                            </p:txEl>
                                          </p:spTgt>
                                        </p:tgtEl>
                                        <p:attrNameLst>
                                          <p:attrName>style.visibility</p:attrName>
                                        </p:attrNameLst>
                                      </p:cBhvr>
                                      <p:to>
                                        <p:strVal val="visible"/>
                                      </p:to>
                                    </p:set>
                                    <p:animEffect transition="in" filter="wedge">
                                      <p:cBhvr>
                                        <p:cTn id="17" dur="2000"/>
                                        <p:tgtEl>
                                          <p:spTgt spid="21">
                                            <p:txEl>
                                              <p:pRg st="1" end="1"/>
                                            </p:txEl>
                                          </p:spTgt>
                                        </p:tgtEl>
                                      </p:cBhvr>
                                    </p:animEffect>
                                  </p:childTnLst>
                                </p:cTn>
                              </p:par>
                              <p:par>
                                <p:cTn id="18" presetID="2" presetClass="entr" presetSubtype="8"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1000" fill="hold"/>
                                        <p:tgtEl>
                                          <p:spTgt spid="31"/>
                                        </p:tgtEl>
                                        <p:attrNameLst>
                                          <p:attrName>ppt_x</p:attrName>
                                        </p:attrNameLst>
                                      </p:cBhvr>
                                      <p:tavLst>
                                        <p:tav tm="0">
                                          <p:val>
                                            <p:strVal val="0-#ppt_w/2"/>
                                          </p:val>
                                        </p:tav>
                                        <p:tav tm="100000">
                                          <p:val>
                                            <p:strVal val="#ppt_x"/>
                                          </p:val>
                                        </p:tav>
                                      </p:tavLst>
                                    </p:anim>
                                    <p:anim calcmode="lin" valueType="num">
                                      <p:cBhvr additive="base">
                                        <p:cTn id="21" dur="1000" fill="hold"/>
                                        <p:tgtEl>
                                          <p:spTgt spid="31"/>
                                        </p:tgtEl>
                                        <p:attrNameLst>
                                          <p:attrName>ppt_y</p:attrName>
                                        </p:attrNameLst>
                                      </p:cBhvr>
                                      <p:tavLst>
                                        <p:tav tm="0">
                                          <p:val>
                                            <p:strVal val="#ppt_y"/>
                                          </p:val>
                                        </p:tav>
                                        <p:tav tm="100000">
                                          <p:val>
                                            <p:strVal val="#ppt_y"/>
                                          </p:val>
                                        </p:tav>
                                      </p:tavLst>
                                    </p:anim>
                                  </p:childTnLst>
                                </p:cTn>
                              </p:par>
                              <p:par>
                                <p:cTn id="22" presetID="2" presetClass="entr" presetSubtype="12"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1000" fill="hold"/>
                                        <p:tgtEl>
                                          <p:spTgt spid="4"/>
                                        </p:tgtEl>
                                        <p:attrNameLst>
                                          <p:attrName>ppt_x</p:attrName>
                                        </p:attrNameLst>
                                      </p:cBhvr>
                                      <p:tavLst>
                                        <p:tav tm="0">
                                          <p:val>
                                            <p:strVal val="0-#ppt_w/2"/>
                                          </p:val>
                                        </p:tav>
                                        <p:tav tm="100000">
                                          <p:val>
                                            <p:strVal val="#ppt_x"/>
                                          </p:val>
                                        </p:tav>
                                      </p:tavLst>
                                    </p:anim>
                                    <p:anim calcmode="lin" valueType="num">
                                      <p:cBhvr additive="base">
                                        <p:cTn id="25" dur="1000" fill="hold"/>
                                        <p:tgtEl>
                                          <p:spTgt spid="4"/>
                                        </p:tgtEl>
                                        <p:attrNameLst>
                                          <p:attrName>ppt_y</p:attrName>
                                        </p:attrNameLst>
                                      </p:cBhvr>
                                      <p:tavLst>
                                        <p:tav tm="0">
                                          <p:val>
                                            <p:strVal val="1+#ppt_h/2"/>
                                          </p:val>
                                        </p:tav>
                                        <p:tav tm="100000">
                                          <p:val>
                                            <p:strVal val="#ppt_y"/>
                                          </p:val>
                                        </p:tav>
                                      </p:tavLst>
                                    </p:anim>
                                  </p:childTnLst>
                                </p:cTn>
                              </p:par>
                              <p:par>
                                <p:cTn id="26" presetID="20" presetClass="entr" presetSubtype="0" fill="hold" nodeType="withEffect">
                                  <p:stCondLst>
                                    <p:cond delay="0"/>
                                  </p:stCondLst>
                                  <p:childTnLst>
                                    <p:set>
                                      <p:cBhvr>
                                        <p:cTn id="27" dur="1" fill="hold">
                                          <p:stCondLst>
                                            <p:cond delay="0"/>
                                          </p:stCondLst>
                                        </p:cTn>
                                        <p:tgtEl>
                                          <p:spTgt spid="21">
                                            <p:txEl>
                                              <p:pRg st="3" end="3"/>
                                            </p:txEl>
                                          </p:spTgt>
                                        </p:tgtEl>
                                        <p:attrNameLst>
                                          <p:attrName>style.visibility</p:attrName>
                                        </p:attrNameLst>
                                      </p:cBhvr>
                                      <p:to>
                                        <p:strVal val="visible"/>
                                      </p:to>
                                    </p:set>
                                    <p:animEffect transition="in" filter="wedge">
                                      <p:cBhvr>
                                        <p:cTn id="28" dur="2000"/>
                                        <p:tgtEl>
                                          <p:spTgt spid="21">
                                            <p:txEl>
                                              <p:pRg st="3" end="3"/>
                                            </p:txEl>
                                          </p:spTgt>
                                        </p:tgtEl>
                                      </p:cBhvr>
                                    </p:animEffect>
                                  </p:childTnLst>
                                </p:cTn>
                              </p:par>
                              <p:par>
                                <p:cTn id="29" presetID="20" presetClass="entr" presetSubtype="0" fill="hold" nodeType="withEffect">
                                  <p:stCondLst>
                                    <p:cond delay="0"/>
                                  </p:stCondLst>
                                  <p:childTnLst>
                                    <p:set>
                                      <p:cBhvr>
                                        <p:cTn id="30" dur="1" fill="hold">
                                          <p:stCondLst>
                                            <p:cond delay="0"/>
                                          </p:stCondLst>
                                        </p:cTn>
                                        <p:tgtEl>
                                          <p:spTgt spid="21">
                                            <p:txEl>
                                              <p:pRg st="4" end="4"/>
                                            </p:txEl>
                                          </p:spTgt>
                                        </p:tgtEl>
                                        <p:attrNameLst>
                                          <p:attrName>style.visibility</p:attrName>
                                        </p:attrNameLst>
                                      </p:cBhvr>
                                      <p:to>
                                        <p:strVal val="visible"/>
                                      </p:to>
                                    </p:set>
                                    <p:animEffect transition="in" filter="wedge">
                                      <p:cBhvr>
                                        <p:cTn id="31" dur="20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912495"/>
            <a:ext cx="12192000" cy="6995795"/>
          </a:xfrm>
          <a:prstGeom prst="rect">
            <a:avLst/>
          </a:prstGeom>
        </p:spPr>
      </p:pic>
      <p:sp>
        <p:nvSpPr>
          <p:cNvPr id="21" name="MH_Desc_1"/>
          <p:cNvSpPr/>
          <p:nvPr/>
        </p:nvSpPr>
        <p:spPr bwMode="auto">
          <a:xfrm>
            <a:off x="1578610" y="1444625"/>
            <a:ext cx="9423400" cy="789940"/>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tIns="0" bIns="0" anchor="ctr"/>
          <a:lstStyle/>
          <a:p>
            <a:pPr algn="l" eaLnBrk="1" hangingPunct="1">
              <a:lnSpc>
                <a:spcPct val="150000"/>
              </a:lnSpc>
              <a:buFont typeface="Arial" panose="020B0604020202020204" pitchFamily="34" charset="0"/>
              <a:buNone/>
              <a:defRPr/>
            </a:pPr>
            <a:r>
              <a:rPr lang="zh-CN" altLang="en-US" sz="2000" dirty="0">
                <a:solidFill>
                  <a:schemeClr val="tx1">
                    <a:lumMod val="65000"/>
                    <a:lumOff val="35000"/>
                  </a:schemeClr>
                </a:solidFill>
                <a:latin typeface="华文隶书" panose="02010800040101010101" charset="-122"/>
                <a:ea typeface="华文隶书" panose="02010800040101010101" charset="-122"/>
              </a:rPr>
              <a:t>• </a:t>
            </a:r>
            <a:r>
              <a:rPr lang="zh-CN" altLang="en-US" sz="1800" dirty="0">
                <a:solidFill>
                  <a:schemeClr val="tx1">
                    <a:lumMod val="65000"/>
                    <a:lumOff val="35000"/>
                  </a:schemeClr>
                </a:solidFill>
                <a:latin typeface="华文隶书" panose="02010800040101010101" charset="-122"/>
                <a:ea typeface="华文隶书" panose="02010800040101010101" charset="-122"/>
              </a:rPr>
              <a:t>道之以政，齐之以刑，民勉而无耻；道之以德，齐之以礼，有耻且格。</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a:p>
            <a:pPr algn="r" eaLnBrk="1" hangingPunct="1">
              <a:lnSpc>
                <a:spcPct val="150000"/>
              </a:lnSpc>
              <a:buFont typeface="Arial" panose="020B0604020202020204" pitchFamily="34" charset="0"/>
              <a:buNone/>
              <a:defRPr/>
            </a:pPr>
            <a:r>
              <a:rPr lang="zh-CN" altLang="en-US" sz="1800" dirty="0">
                <a:solidFill>
                  <a:schemeClr val="tx1">
                    <a:lumMod val="65000"/>
                    <a:lumOff val="35000"/>
                  </a:schemeClr>
                </a:solidFill>
                <a:latin typeface="华文隶书" panose="02010800040101010101" charset="-122"/>
                <a:ea typeface="华文隶书" panose="02010800040101010101" charset="-122"/>
              </a:rPr>
              <a:t>——《论语》</a:t>
            </a:r>
            <a:endParaRPr lang="zh-CN" altLang="en-US" sz="2000" dirty="0">
              <a:solidFill>
                <a:schemeClr val="tx1">
                  <a:lumMod val="65000"/>
                  <a:lumOff val="35000"/>
                </a:schemeClr>
              </a:solidFill>
              <a:latin typeface="华文隶书" panose="02010800040101010101" charset="-122"/>
              <a:ea typeface="华文隶书" panose="02010800040101010101" charset="-122"/>
            </a:endParaRPr>
          </a:p>
        </p:txBody>
      </p:sp>
      <p:sp>
        <p:nvSpPr>
          <p:cNvPr id="12297" name="MH_SubTitle_1"/>
          <p:cNvSpPr txBox="1">
            <a:spLocks noChangeArrowheads="1"/>
          </p:cNvSpPr>
          <p:nvPr/>
        </p:nvSpPr>
        <p:spPr bwMode="auto">
          <a:xfrm>
            <a:off x="6914515" y="2540000"/>
            <a:ext cx="1297940" cy="40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40000"/>
              </a:lnSpc>
            </a:pPr>
            <a:r>
              <a:rPr lang="zh-CN" altLang="en-US" sz="18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rPr>
              <a:t>祭祀</a:t>
            </a:r>
            <a:r>
              <a:rPr lang="zh-CN" altLang="en-US" sz="1800" dirty="0">
                <a:solidFill>
                  <a:schemeClr val="tx1">
                    <a:lumMod val="65000"/>
                    <a:lumOff val="35000"/>
                  </a:schemeClr>
                </a:solidFill>
                <a:latin typeface="华文楷体" panose="02010600040101010101" charset="-122"/>
                <a:ea typeface="华文楷体" panose="02010600040101010101" charset="-122"/>
              </a:rPr>
              <a:t>礼仪</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12298" name="MH_SubTitle_2"/>
          <p:cNvSpPr txBox="1">
            <a:spLocks noChangeArrowheads="1"/>
          </p:cNvSpPr>
          <p:nvPr/>
        </p:nvSpPr>
        <p:spPr bwMode="auto">
          <a:xfrm>
            <a:off x="7056120" y="3189288"/>
            <a:ext cx="1155700"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40000"/>
              </a:lnSpc>
            </a:pPr>
            <a:r>
              <a:rPr lang="zh-CN" altLang="en-US" sz="1800" dirty="0">
                <a:solidFill>
                  <a:schemeClr val="tx1">
                    <a:lumMod val="65000"/>
                    <a:lumOff val="35000"/>
                  </a:schemeClr>
                </a:solidFill>
                <a:latin typeface="华文楷体" panose="02010600040101010101" charset="-122"/>
                <a:ea typeface="华文楷体" panose="02010600040101010101" charset="-122"/>
              </a:rPr>
              <a:t>土地民生</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12299" name="MH_SubTitle_3"/>
          <p:cNvSpPr txBox="1">
            <a:spLocks noChangeArrowheads="1"/>
          </p:cNvSpPr>
          <p:nvPr/>
        </p:nvSpPr>
        <p:spPr bwMode="auto">
          <a:xfrm>
            <a:off x="7061200" y="3810000"/>
            <a:ext cx="11271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40000"/>
              </a:lnSpc>
            </a:pPr>
            <a:r>
              <a:rPr lang="zh-CN" altLang="en-US" sz="1800" dirty="0">
                <a:solidFill>
                  <a:schemeClr val="tx1">
                    <a:lumMod val="65000"/>
                    <a:lumOff val="35000"/>
                  </a:schemeClr>
                </a:solidFill>
                <a:latin typeface="华文楷体" panose="02010600040101010101" charset="-122"/>
                <a:ea typeface="华文楷体" panose="02010600040101010101" charset="-122"/>
              </a:rPr>
              <a:t>国防基建</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12300" name="MH_SubTitle_4"/>
          <p:cNvSpPr txBox="1">
            <a:spLocks noChangeArrowheads="1"/>
          </p:cNvSpPr>
          <p:nvPr/>
        </p:nvSpPr>
        <p:spPr bwMode="auto">
          <a:xfrm>
            <a:off x="7141528" y="4418648"/>
            <a:ext cx="9667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40000"/>
              </a:lnSpc>
            </a:pPr>
            <a:r>
              <a:rPr lang="zh-CN" altLang="en-US" sz="1800" dirty="0">
                <a:solidFill>
                  <a:schemeClr val="tx1">
                    <a:lumMod val="65000"/>
                    <a:lumOff val="35000"/>
                  </a:schemeClr>
                </a:solidFill>
                <a:latin typeface="华文楷体" panose="02010600040101010101" charset="-122"/>
                <a:ea typeface="华文楷体" panose="02010600040101010101" charset="-122"/>
              </a:rPr>
              <a:t>外交贡举</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12301" name="MH_SubTitle_5"/>
          <p:cNvSpPr txBox="1">
            <a:spLocks noChangeArrowheads="1"/>
          </p:cNvSpPr>
          <p:nvPr/>
        </p:nvSpPr>
        <p:spPr bwMode="auto">
          <a:xfrm>
            <a:off x="6964680" y="5033645"/>
            <a:ext cx="1318895" cy="369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40000"/>
              </a:lnSpc>
            </a:pPr>
            <a:r>
              <a:rPr lang="zh-CN" altLang="en-US" sz="1800" dirty="0">
                <a:solidFill>
                  <a:schemeClr val="tx1">
                    <a:lumMod val="65000"/>
                    <a:lumOff val="35000"/>
                  </a:schemeClr>
                </a:solidFill>
                <a:latin typeface="华文楷体" panose="02010600040101010101" charset="-122"/>
                <a:ea typeface="华文楷体" panose="02010600040101010101" charset="-122"/>
              </a:rPr>
              <a:t>亲和万民</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33806" name="文本框 1"/>
          <p:cNvSpPr txBox="1">
            <a:spLocks noChangeArrowheads="1"/>
          </p:cNvSpPr>
          <p:nvPr/>
        </p:nvSpPr>
        <p:spPr bwMode="auto">
          <a:xfrm>
            <a:off x="5880735" y="2574925"/>
            <a:ext cx="3730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solidFill>
                  <a:schemeClr val="tx1">
                    <a:lumMod val="65000"/>
                    <a:lumOff val="35000"/>
                  </a:schemeClr>
                </a:solidFill>
                <a:latin typeface="华文隶书" panose="02010800040101010101" charset="-122"/>
                <a:ea typeface="华文隶书" panose="02010800040101010101" charset="-122"/>
              </a:rPr>
              <a:t>吉</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p:txBody>
      </p:sp>
      <p:sp>
        <p:nvSpPr>
          <p:cNvPr id="33807" name="文本框 2"/>
          <p:cNvSpPr txBox="1">
            <a:spLocks noChangeArrowheads="1"/>
          </p:cNvSpPr>
          <p:nvPr/>
        </p:nvSpPr>
        <p:spPr bwMode="auto">
          <a:xfrm>
            <a:off x="5880735" y="3189605"/>
            <a:ext cx="3730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solidFill>
                  <a:schemeClr val="tx1">
                    <a:lumMod val="65000"/>
                    <a:lumOff val="35000"/>
                  </a:schemeClr>
                </a:solidFill>
                <a:latin typeface="华文隶书" panose="02010800040101010101" charset="-122"/>
                <a:ea typeface="华文隶书" panose="02010800040101010101" charset="-122"/>
              </a:rPr>
              <a:t>凶</a:t>
            </a:r>
            <a:endParaRPr lang="zh-CN" altLang="en-US" sz="2800">
              <a:solidFill>
                <a:schemeClr val="bg1"/>
              </a:solidFill>
              <a:latin typeface="华文隶书" panose="02010800040101010101" charset="-122"/>
              <a:ea typeface="华文隶书" panose="02010800040101010101" charset="-122"/>
            </a:endParaRPr>
          </a:p>
        </p:txBody>
      </p:sp>
      <p:sp>
        <p:nvSpPr>
          <p:cNvPr id="33808" name="文本框 3"/>
          <p:cNvSpPr txBox="1">
            <a:spLocks noChangeArrowheads="1"/>
          </p:cNvSpPr>
          <p:nvPr/>
        </p:nvSpPr>
        <p:spPr bwMode="auto">
          <a:xfrm>
            <a:off x="5867400" y="3813175"/>
            <a:ext cx="4000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solidFill>
                  <a:schemeClr val="tx1">
                    <a:lumMod val="65000"/>
                    <a:lumOff val="35000"/>
                  </a:schemeClr>
                </a:solidFill>
                <a:latin typeface="华文隶书" panose="02010800040101010101" charset="-122"/>
                <a:ea typeface="华文隶书" panose="02010800040101010101" charset="-122"/>
              </a:rPr>
              <a:t>军</a:t>
            </a:r>
            <a:endParaRPr lang="zh-CN" altLang="en-US" sz="2800">
              <a:solidFill>
                <a:schemeClr val="bg1"/>
              </a:solidFill>
              <a:latin typeface="华文隶书" panose="02010800040101010101" charset="-122"/>
              <a:ea typeface="华文隶书" panose="02010800040101010101" charset="-122"/>
            </a:endParaRPr>
          </a:p>
        </p:txBody>
      </p:sp>
      <p:sp>
        <p:nvSpPr>
          <p:cNvPr id="33809" name="文本框 4"/>
          <p:cNvSpPr txBox="1">
            <a:spLocks noChangeArrowheads="1"/>
          </p:cNvSpPr>
          <p:nvPr/>
        </p:nvSpPr>
        <p:spPr bwMode="auto">
          <a:xfrm>
            <a:off x="5853748" y="4418648"/>
            <a:ext cx="4000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solidFill>
                  <a:schemeClr val="tx1">
                    <a:lumMod val="65000"/>
                    <a:lumOff val="35000"/>
                  </a:schemeClr>
                </a:solidFill>
                <a:latin typeface="华文隶书" panose="02010800040101010101" charset="-122"/>
                <a:ea typeface="华文隶书" panose="02010800040101010101" charset="-122"/>
              </a:rPr>
              <a:t>宾</a:t>
            </a:r>
            <a:endParaRPr lang="zh-CN" altLang="en-US" sz="2800">
              <a:solidFill>
                <a:schemeClr val="tx1">
                  <a:lumMod val="65000"/>
                  <a:lumOff val="35000"/>
                </a:schemeClr>
              </a:solidFill>
              <a:latin typeface="华文隶书" panose="02010800040101010101" charset="-122"/>
              <a:ea typeface="华文隶书" panose="02010800040101010101" charset="-122"/>
            </a:endParaRPr>
          </a:p>
        </p:txBody>
      </p:sp>
      <p:sp>
        <p:nvSpPr>
          <p:cNvPr id="33810" name="文本框 5"/>
          <p:cNvSpPr txBox="1">
            <a:spLocks noChangeArrowheads="1"/>
          </p:cNvSpPr>
          <p:nvPr/>
        </p:nvSpPr>
        <p:spPr bwMode="auto">
          <a:xfrm>
            <a:off x="5854065" y="5033645"/>
            <a:ext cx="4000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800" dirty="0">
                <a:solidFill>
                  <a:schemeClr val="tx1">
                    <a:lumMod val="65000"/>
                    <a:lumOff val="35000"/>
                  </a:schemeClr>
                </a:solidFill>
                <a:latin typeface="华文隶书" panose="02010800040101010101" charset="-122"/>
                <a:ea typeface="华文隶书" panose="02010800040101010101" charset="-122"/>
              </a:rPr>
              <a:t>嘉</a:t>
            </a:r>
            <a:endParaRPr lang="zh-CN" altLang="en-US" sz="2800">
              <a:solidFill>
                <a:schemeClr val="bg1"/>
              </a:solidFill>
              <a:latin typeface="华文隶书" panose="02010800040101010101" charset="-122"/>
              <a:ea typeface="华文隶书" panose="02010800040101010101" charset="-122"/>
            </a:endParaRPr>
          </a:p>
        </p:txBody>
      </p:sp>
      <p:sp>
        <p:nvSpPr>
          <p:cNvPr id="7" name="文本框 6"/>
          <p:cNvSpPr txBox="1"/>
          <p:nvPr/>
        </p:nvSpPr>
        <p:spPr>
          <a:xfrm>
            <a:off x="9654540" y="2574925"/>
            <a:ext cx="836295" cy="398780"/>
          </a:xfrm>
          <a:prstGeom prst="rect">
            <a:avLst/>
          </a:prstGeom>
          <a:noFill/>
        </p:spPr>
        <p:txBody>
          <a:bodyPr wrap="square" rtlCol="0" anchor="t">
            <a:spAutoFit/>
          </a:bodyPr>
          <a:p>
            <a:r>
              <a:rPr lang="zh-CN" altLang="en-US" sz="2000" dirty="0">
                <a:solidFill>
                  <a:srgbClr val="C00000"/>
                </a:solidFill>
                <a:latin typeface="华文隶书" panose="02010800040101010101" charset="-122"/>
                <a:ea typeface="华文隶书" panose="02010800040101010101" charset="-122"/>
                <a:sym typeface="+mn-ea"/>
              </a:rPr>
              <a:t>春官</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10" name="文本框 9"/>
          <p:cNvSpPr txBox="1"/>
          <p:nvPr/>
        </p:nvSpPr>
        <p:spPr>
          <a:xfrm>
            <a:off x="1046480" y="452120"/>
            <a:ext cx="4315460" cy="460375"/>
          </a:xfrm>
          <a:prstGeom prst="rect">
            <a:avLst/>
          </a:prstGeom>
          <a:noFill/>
        </p:spPr>
        <p:txBody>
          <a:bodyPr wrap="non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rPr>
              <a:t>社会涵盖：敬天爱人 谐和万方</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5584190" y="143510"/>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descr="周礼"/>
          <p:cNvPicPr>
            <a:picLocks noChangeAspect="1"/>
          </p:cNvPicPr>
          <p:nvPr/>
        </p:nvPicPr>
        <p:blipFill>
          <a:blip r:embed="rId3"/>
          <a:stretch>
            <a:fillRect/>
          </a:stretch>
        </p:blipFill>
        <p:spPr>
          <a:xfrm>
            <a:off x="1392555" y="2322195"/>
            <a:ext cx="3749040" cy="3350895"/>
          </a:xfrm>
          <a:prstGeom prst="rect">
            <a:avLst/>
          </a:prstGeom>
        </p:spPr>
      </p:pic>
      <p:sp>
        <p:nvSpPr>
          <p:cNvPr id="3" name="文本框 2"/>
          <p:cNvSpPr txBox="1"/>
          <p:nvPr/>
        </p:nvSpPr>
        <p:spPr>
          <a:xfrm>
            <a:off x="9654540" y="3847465"/>
            <a:ext cx="1453515" cy="398780"/>
          </a:xfrm>
          <a:prstGeom prst="rect">
            <a:avLst/>
          </a:prstGeom>
          <a:noFill/>
        </p:spPr>
        <p:txBody>
          <a:bodyPr wrap="square" rtlCol="0" anchor="t">
            <a:spAutoFit/>
          </a:bodyPr>
          <a:p>
            <a:r>
              <a:rPr lang="zh-CN" altLang="en-US" sz="2000" dirty="0">
                <a:solidFill>
                  <a:srgbClr val="C00000"/>
                </a:solidFill>
                <a:latin typeface="华文隶书" panose="02010800040101010101" charset="-122"/>
                <a:ea typeface="华文隶书" panose="02010800040101010101" charset="-122"/>
                <a:sym typeface="+mn-ea"/>
              </a:rPr>
              <a:t>夏官、冬官</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4" name="文本框 3"/>
          <p:cNvSpPr txBox="1"/>
          <p:nvPr/>
        </p:nvSpPr>
        <p:spPr>
          <a:xfrm>
            <a:off x="9654540" y="3229610"/>
            <a:ext cx="836295" cy="398780"/>
          </a:xfrm>
          <a:prstGeom prst="rect">
            <a:avLst/>
          </a:prstGeom>
          <a:noFill/>
        </p:spPr>
        <p:txBody>
          <a:bodyPr wrap="square" rtlCol="0" anchor="t">
            <a:spAutoFit/>
          </a:bodyPr>
          <a:p>
            <a:r>
              <a:rPr lang="zh-CN" altLang="en-US" sz="2000" dirty="0">
                <a:solidFill>
                  <a:srgbClr val="C00000"/>
                </a:solidFill>
                <a:latin typeface="华文隶书" panose="02010800040101010101" charset="-122"/>
                <a:ea typeface="华文隶书" panose="02010800040101010101" charset="-122"/>
                <a:sym typeface="+mn-ea"/>
              </a:rPr>
              <a:t>地官</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6" name="文本框 5"/>
          <p:cNvSpPr txBox="1"/>
          <p:nvPr/>
        </p:nvSpPr>
        <p:spPr>
          <a:xfrm>
            <a:off x="9654540" y="4486910"/>
            <a:ext cx="836295" cy="398780"/>
          </a:xfrm>
          <a:prstGeom prst="rect">
            <a:avLst/>
          </a:prstGeom>
          <a:noFill/>
        </p:spPr>
        <p:txBody>
          <a:bodyPr wrap="square" rtlCol="0" anchor="t">
            <a:spAutoFit/>
          </a:bodyPr>
          <a:p>
            <a:r>
              <a:rPr lang="zh-CN" altLang="en-US" sz="2000" dirty="0">
                <a:solidFill>
                  <a:srgbClr val="C00000"/>
                </a:solidFill>
                <a:latin typeface="华文隶书" panose="02010800040101010101" charset="-122"/>
                <a:ea typeface="华文隶书" panose="02010800040101010101" charset="-122"/>
                <a:sym typeface="+mn-ea"/>
              </a:rPr>
              <a:t>秋官</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8" name="文本框 7"/>
          <p:cNvSpPr txBox="1"/>
          <p:nvPr/>
        </p:nvSpPr>
        <p:spPr>
          <a:xfrm>
            <a:off x="9654540" y="5118735"/>
            <a:ext cx="1454150" cy="398780"/>
          </a:xfrm>
          <a:prstGeom prst="rect">
            <a:avLst/>
          </a:prstGeom>
          <a:noFill/>
        </p:spPr>
        <p:txBody>
          <a:bodyPr wrap="square" rtlCol="0" anchor="t">
            <a:spAutoFit/>
          </a:bodyPr>
          <a:p>
            <a:r>
              <a:rPr lang="zh-CN" altLang="en-US" sz="2000" dirty="0">
                <a:solidFill>
                  <a:srgbClr val="C00000"/>
                </a:solidFill>
                <a:latin typeface="华文隶书" panose="02010800040101010101" charset="-122"/>
                <a:ea typeface="华文隶书" panose="02010800040101010101" charset="-122"/>
                <a:sym typeface="+mn-ea"/>
              </a:rPr>
              <a:t>天官、春官</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9" name="右箭头 8"/>
          <p:cNvSpPr/>
          <p:nvPr/>
        </p:nvSpPr>
        <p:spPr>
          <a:xfrm>
            <a:off x="8188325" y="2610485"/>
            <a:ext cx="1145540" cy="297180"/>
          </a:xfrm>
          <a:prstGeom prst="rightArrow">
            <a:avLst/>
          </a:prstGeom>
          <a:solidFill>
            <a:schemeClr val="bg1">
              <a:lumMod val="7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右箭头 10"/>
          <p:cNvSpPr/>
          <p:nvPr/>
        </p:nvSpPr>
        <p:spPr>
          <a:xfrm>
            <a:off x="8211820" y="3260725"/>
            <a:ext cx="1145540" cy="297180"/>
          </a:xfrm>
          <a:prstGeom prst="rightArrow">
            <a:avLst/>
          </a:prstGeom>
          <a:solidFill>
            <a:schemeClr val="bg1">
              <a:lumMod val="7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右箭头 12"/>
          <p:cNvSpPr/>
          <p:nvPr/>
        </p:nvSpPr>
        <p:spPr>
          <a:xfrm>
            <a:off x="8211820" y="3884295"/>
            <a:ext cx="1145540" cy="297180"/>
          </a:xfrm>
          <a:prstGeom prst="rightArrow">
            <a:avLst/>
          </a:prstGeom>
          <a:solidFill>
            <a:schemeClr val="bg1">
              <a:lumMod val="7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右箭头 13"/>
          <p:cNvSpPr/>
          <p:nvPr/>
        </p:nvSpPr>
        <p:spPr>
          <a:xfrm>
            <a:off x="8212455" y="4486910"/>
            <a:ext cx="1145540" cy="297180"/>
          </a:xfrm>
          <a:prstGeom prst="rightArrow">
            <a:avLst/>
          </a:prstGeom>
          <a:solidFill>
            <a:schemeClr val="bg1">
              <a:lumMod val="7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右箭头 14"/>
          <p:cNvSpPr/>
          <p:nvPr/>
        </p:nvSpPr>
        <p:spPr>
          <a:xfrm>
            <a:off x="8212455" y="5118735"/>
            <a:ext cx="1145540" cy="297180"/>
          </a:xfrm>
          <a:prstGeom prst="rightArrow">
            <a:avLst/>
          </a:prstGeom>
          <a:solidFill>
            <a:schemeClr val="bg1">
              <a:lumMod val="7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20" presetClass="entr" presetSubtype="0" fill="hold" nodeType="withEffect">
                                  <p:stCondLst>
                                    <p:cond delay="0"/>
                                  </p:stCondLst>
                                  <p:childTnLst>
                                    <p:set>
                                      <p:cBhvr>
                                        <p:cTn id="11" dur="1" fill="hold">
                                          <p:stCondLst>
                                            <p:cond delay="0"/>
                                          </p:stCondLst>
                                        </p:cTn>
                                        <p:tgtEl>
                                          <p:spTgt spid="21">
                                            <p:txEl>
                                              <p:pRg st="0" end="0"/>
                                            </p:txEl>
                                          </p:spTgt>
                                        </p:tgtEl>
                                        <p:attrNameLst>
                                          <p:attrName>style.visibility</p:attrName>
                                        </p:attrNameLst>
                                      </p:cBhvr>
                                      <p:to>
                                        <p:strVal val="visible"/>
                                      </p:to>
                                    </p:set>
                                    <p:animEffect transition="in" filter="wedge">
                                      <p:cBhvr>
                                        <p:cTn id="12" dur="2000"/>
                                        <p:tgtEl>
                                          <p:spTgt spid="21">
                                            <p:txEl>
                                              <p:pRg st="0" end="0"/>
                                            </p:txEl>
                                          </p:spTgt>
                                        </p:tgtEl>
                                      </p:cBhvr>
                                    </p:animEffect>
                                  </p:childTnLst>
                                </p:cTn>
                              </p:par>
                              <p:par>
                                <p:cTn id="13" presetID="20" presetClass="entr" presetSubtype="0" fill="hold" nodeType="withEffect">
                                  <p:stCondLst>
                                    <p:cond delay="0"/>
                                  </p:stCondLst>
                                  <p:childTnLst>
                                    <p:set>
                                      <p:cBhvr>
                                        <p:cTn id="14" dur="1" fill="hold">
                                          <p:stCondLst>
                                            <p:cond delay="0"/>
                                          </p:stCondLst>
                                        </p:cTn>
                                        <p:tgtEl>
                                          <p:spTgt spid="21">
                                            <p:txEl>
                                              <p:pRg st="1" end="1"/>
                                            </p:txEl>
                                          </p:spTgt>
                                        </p:tgtEl>
                                        <p:attrNameLst>
                                          <p:attrName>style.visibility</p:attrName>
                                        </p:attrNameLst>
                                      </p:cBhvr>
                                      <p:to>
                                        <p:strVal val="visible"/>
                                      </p:to>
                                    </p:set>
                                    <p:animEffect transition="in" filter="wedge">
                                      <p:cBhvr>
                                        <p:cTn id="15" dur="2000"/>
                                        <p:tgtEl>
                                          <p:spTgt spid="21">
                                            <p:txEl>
                                              <p:pRg st="1" end="1"/>
                                            </p:txEl>
                                          </p:spTgt>
                                        </p:tgtEl>
                                      </p:cBhvr>
                                    </p:animEffect>
                                  </p:childTnLst>
                                </p:cTn>
                              </p:par>
                              <p:par>
                                <p:cTn id="16" presetID="2" presetClass="entr" presetSubtype="8"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additive="base">
                                        <p:cTn id="18" dur="1000" fill="hold"/>
                                        <p:tgtEl>
                                          <p:spTgt spid="31"/>
                                        </p:tgtEl>
                                        <p:attrNameLst>
                                          <p:attrName>ppt_x</p:attrName>
                                        </p:attrNameLst>
                                      </p:cBhvr>
                                      <p:tavLst>
                                        <p:tav tm="0">
                                          <p:val>
                                            <p:strVal val="0-#ppt_w/2"/>
                                          </p:val>
                                        </p:tav>
                                        <p:tav tm="100000">
                                          <p:val>
                                            <p:strVal val="#ppt_x"/>
                                          </p:val>
                                        </p:tav>
                                      </p:tavLst>
                                    </p:anim>
                                    <p:anim calcmode="lin" valueType="num">
                                      <p:cBhvr additive="base">
                                        <p:cTn id="19"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heel(1)">
                                      <p:cBhvr>
                                        <p:cTn id="24" dur="2000"/>
                                        <p:tgtEl>
                                          <p:spTgt spid="2"/>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3806"/>
                                        </p:tgtEl>
                                        <p:attrNameLst>
                                          <p:attrName>style.visibility</p:attrName>
                                        </p:attrNameLst>
                                      </p:cBhvr>
                                      <p:to>
                                        <p:strVal val="visible"/>
                                      </p:to>
                                    </p:set>
                                    <p:animEffect transition="in" filter="blinds(horizontal)">
                                      <p:cBhvr>
                                        <p:cTn id="27" dur="500"/>
                                        <p:tgtEl>
                                          <p:spTgt spid="33806"/>
                                        </p:tgtEl>
                                      </p:cBhvr>
                                    </p:animEffect>
                                  </p:childTnLst>
                                </p:cTn>
                              </p:par>
                              <p:par>
                                <p:cTn id="28" presetID="2" presetClass="entr" presetSubtype="2" fill="hold" grpId="0" nodeType="withEffect">
                                  <p:stCondLst>
                                    <p:cond delay="0"/>
                                  </p:stCondLst>
                                  <p:childTnLst>
                                    <p:set>
                                      <p:cBhvr>
                                        <p:cTn id="29" dur="1" fill="hold">
                                          <p:stCondLst>
                                            <p:cond delay="0"/>
                                          </p:stCondLst>
                                        </p:cTn>
                                        <p:tgtEl>
                                          <p:spTgt spid="33807"/>
                                        </p:tgtEl>
                                        <p:attrNameLst>
                                          <p:attrName>style.visibility</p:attrName>
                                        </p:attrNameLst>
                                      </p:cBhvr>
                                      <p:to>
                                        <p:strVal val="visible"/>
                                      </p:to>
                                    </p:set>
                                    <p:anim calcmode="lin" valueType="num">
                                      <p:cBhvr additive="base">
                                        <p:cTn id="30" dur="1000" fill="hold"/>
                                        <p:tgtEl>
                                          <p:spTgt spid="33807"/>
                                        </p:tgtEl>
                                        <p:attrNameLst>
                                          <p:attrName>ppt_x</p:attrName>
                                        </p:attrNameLst>
                                      </p:cBhvr>
                                      <p:tavLst>
                                        <p:tav tm="0">
                                          <p:val>
                                            <p:strVal val="1+#ppt_w/2"/>
                                          </p:val>
                                        </p:tav>
                                        <p:tav tm="100000">
                                          <p:val>
                                            <p:strVal val="#ppt_x"/>
                                          </p:val>
                                        </p:tav>
                                      </p:tavLst>
                                    </p:anim>
                                    <p:anim calcmode="lin" valueType="num">
                                      <p:cBhvr additive="base">
                                        <p:cTn id="31" dur="1000" fill="hold"/>
                                        <p:tgtEl>
                                          <p:spTgt spid="33807"/>
                                        </p:tgtEl>
                                        <p:attrNameLst>
                                          <p:attrName>ppt_y</p:attrName>
                                        </p:attrNameLst>
                                      </p:cBhvr>
                                      <p:tavLst>
                                        <p:tav tm="0">
                                          <p:val>
                                            <p:strVal val="#ppt_y"/>
                                          </p:val>
                                        </p:tav>
                                        <p:tav tm="100000">
                                          <p:val>
                                            <p:strVal val="#ppt_y"/>
                                          </p:val>
                                        </p:tav>
                                      </p:tavLst>
                                    </p:anim>
                                  </p:childTnLst>
                                </p:cTn>
                              </p:par>
                              <p:par>
                                <p:cTn id="32" presetID="4" presetClass="entr" presetSubtype="16" fill="hold" grpId="0" nodeType="withEffect">
                                  <p:stCondLst>
                                    <p:cond delay="0"/>
                                  </p:stCondLst>
                                  <p:childTnLst>
                                    <p:set>
                                      <p:cBhvr>
                                        <p:cTn id="33" dur="1" fill="hold">
                                          <p:stCondLst>
                                            <p:cond delay="0"/>
                                          </p:stCondLst>
                                        </p:cTn>
                                        <p:tgtEl>
                                          <p:spTgt spid="33808"/>
                                        </p:tgtEl>
                                        <p:attrNameLst>
                                          <p:attrName>style.visibility</p:attrName>
                                        </p:attrNameLst>
                                      </p:cBhvr>
                                      <p:to>
                                        <p:strVal val="visible"/>
                                      </p:to>
                                    </p:set>
                                    <p:animEffect transition="in" filter="box(in)">
                                      <p:cBhvr>
                                        <p:cTn id="34" dur="1000"/>
                                        <p:tgtEl>
                                          <p:spTgt spid="33808"/>
                                        </p:tgtEl>
                                      </p:cBhvr>
                                    </p:animEffect>
                                  </p:childTnLst>
                                </p:cTn>
                              </p:par>
                              <p:par>
                                <p:cTn id="35" presetID="8" presetClass="entr" presetSubtype="16" fill="hold" grpId="0" nodeType="withEffect">
                                  <p:stCondLst>
                                    <p:cond delay="0"/>
                                  </p:stCondLst>
                                  <p:childTnLst>
                                    <p:set>
                                      <p:cBhvr>
                                        <p:cTn id="36" dur="1" fill="hold">
                                          <p:stCondLst>
                                            <p:cond delay="0"/>
                                          </p:stCondLst>
                                        </p:cTn>
                                        <p:tgtEl>
                                          <p:spTgt spid="33809"/>
                                        </p:tgtEl>
                                        <p:attrNameLst>
                                          <p:attrName>style.visibility</p:attrName>
                                        </p:attrNameLst>
                                      </p:cBhvr>
                                      <p:to>
                                        <p:strVal val="visible"/>
                                      </p:to>
                                    </p:set>
                                    <p:animEffect transition="in" filter="diamond(in)">
                                      <p:cBhvr>
                                        <p:cTn id="37" dur="1000"/>
                                        <p:tgtEl>
                                          <p:spTgt spid="33809"/>
                                        </p:tgtEl>
                                      </p:cBhvr>
                                    </p:animEffect>
                                  </p:childTnLst>
                                </p:cTn>
                              </p:par>
                              <p:par>
                                <p:cTn id="38" presetID="21" presetClass="entr" presetSubtype="1" fill="hold" grpId="0" nodeType="withEffect">
                                  <p:stCondLst>
                                    <p:cond delay="0"/>
                                  </p:stCondLst>
                                  <p:childTnLst>
                                    <p:set>
                                      <p:cBhvr>
                                        <p:cTn id="39" dur="1" fill="hold">
                                          <p:stCondLst>
                                            <p:cond delay="0"/>
                                          </p:stCondLst>
                                        </p:cTn>
                                        <p:tgtEl>
                                          <p:spTgt spid="33810"/>
                                        </p:tgtEl>
                                        <p:attrNameLst>
                                          <p:attrName>style.visibility</p:attrName>
                                        </p:attrNameLst>
                                      </p:cBhvr>
                                      <p:to>
                                        <p:strVal val="visible"/>
                                      </p:to>
                                    </p:set>
                                    <p:animEffect transition="in" filter="wheel(1)">
                                      <p:cBhvr>
                                        <p:cTn id="40" dur="1000"/>
                                        <p:tgtEl>
                                          <p:spTgt spid="33810"/>
                                        </p:tgtEl>
                                      </p:cBhvr>
                                    </p:animEffect>
                                  </p:childTnLst>
                                </p:cTn>
                              </p:par>
                            </p:childTnLst>
                          </p:cTn>
                        </p:par>
                        <p:par>
                          <p:cTn id="41" fill="hold">
                            <p:stCondLst>
                              <p:cond delay="2000"/>
                            </p:stCondLst>
                            <p:childTnLst>
                              <p:par>
                                <p:cTn id="42" presetID="5" presetClass="entr" presetSubtype="10" fill="hold" grpId="0" nodeType="afterEffect">
                                  <p:stCondLst>
                                    <p:cond delay="0"/>
                                  </p:stCondLst>
                                  <p:childTnLst>
                                    <p:set>
                                      <p:cBhvr>
                                        <p:cTn id="43" dur="1" fill="hold">
                                          <p:stCondLst>
                                            <p:cond delay="0"/>
                                          </p:stCondLst>
                                        </p:cTn>
                                        <p:tgtEl>
                                          <p:spTgt spid="12297"/>
                                        </p:tgtEl>
                                        <p:attrNameLst>
                                          <p:attrName>style.visibility</p:attrName>
                                        </p:attrNameLst>
                                      </p:cBhvr>
                                      <p:to>
                                        <p:strVal val="visible"/>
                                      </p:to>
                                    </p:set>
                                    <p:animEffect transition="in" filter="checkerboard(across)">
                                      <p:cBhvr>
                                        <p:cTn id="44" dur="2000"/>
                                        <p:tgtEl>
                                          <p:spTgt spid="12297"/>
                                        </p:tgtEl>
                                      </p:cBhvr>
                                    </p:animEffect>
                                  </p:childTnLst>
                                </p:cTn>
                              </p:par>
                            </p:childTnLst>
                          </p:cTn>
                        </p:par>
                        <p:par>
                          <p:cTn id="45" fill="hold">
                            <p:stCondLst>
                              <p:cond delay="4000"/>
                            </p:stCondLst>
                            <p:childTnLst>
                              <p:par>
                                <p:cTn id="46" presetID="8" presetClass="entr" presetSubtype="16" fill="hold" grpId="0" nodeType="afterEffect">
                                  <p:stCondLst>
                                    <p:cond delay="0"/>
                                  </p:stCondLst>
                                  <p:childTnLst>
                                    <p:set>
                                      <p:cBhvr>
                                        <p:cTn id="47" dur="1" fill="hold">
                                          <p:stCondLst>
                                            <p:cond delay="0"/>
                                          </p:stCondLst>
                                        </p:cTn>
                                        <p:tgtEl>
                                          <p:spTgt spid="12298"/>
                                        </p:tgtEl>
                                        <p:attrNameLst>
                                          <p:attrName>style.visibility</p:attrName>
                                        </p:attrNameLst>
                                      </p:cBhvr>
                                      <p:to>
                                        <p:strVal val="visible"/>
                                      </p:to>
                                    </p:set>
                                    <p:animEffect transition="in" filter="diamond(in)">
                                      <p:cBhvr>
                                        <p:cTn id="48" dur="2000"/>
                                        <p:tgtEl>
                                          <p:spTgt spid="12298"/>
                                        </p:tgtEl>
                                      </p:cBhvr>
                                    </p:animEffect>
                                  </p:childTnLst>
                                </p:cTn>
                              </p:par>
                            </p:childTnLst>
                          </p:cTn>
                        </p:par>
                        <p:par>
                          <p:cTn id="49" fill="hold">
                            <p:stCondLst>
                              <p:cond delay="6000"/>
                            </p:stCondLst>
                            <p:childTnLst>
                              <p:par>
                                <p:cTn id="50" presetID="4" presetClass="entr" presetSubtype="16" fill="hold" grpId="0" nodeType="afterEffect">
                                  <p:stCondLst>
                                    <p:cond delay="0"/>
                                  </p:stCondLst>
                                  <p:childTnLst>
                                    <p:set>
                                      <p:cBhvr>
                                        <p:cTn id="51" dur="1" fill="hold">
                                          <p:stCondLst>
                                            <p:cond delay="0"/>
                                          </p:stCondLst>
                                        </p:cTn>
                                        <p:tgtEl>
                                          <p:spTgt spid="12299"/>
                                        </p:tgtEl>
                                        <p:attrNameLst>
                                          <p:attrName>style.visibility</p:attrName>
                                        </p:attrNameLst>
                                      </p:cBhvr>
                                      <p:to>
                                        <p:strVal val="visible"/>
                                      </p:to>
                                    </p:set>
                                    <p:animEffect transition="in" filter="box(in)">
                                      <p:cBhvr>
                                        <p:cTn id="52" dur="2000"/>
                                        <p:tgtEl>
                                          <p:spTgt spid="12299"/>
                                        </p:tgtEl>
                                      </p:cBhvr>
                                    </p:animEffect>
                                  </p:childTnLst>
                                </p:cTn>
                              </p:par>
                            </p:childTnLst>
                          </p:cTn>
                        </p:par>
                        <p:par>
                          <p:cTn id="53" fill="hold">
                            <p:stCondLst>
                              <p:cond delay="8000"/>
                            </p:stCondLst>
                            <p:childTnLst>
                              <p:par>
                                <p:cTn id="54" presetID="2" presetClass="entr" presetSubtype="4" fill="hold" grpId="0" nodeType="afterEffect">
                                  <p:stCondLst>
                                    <p:cond delay="0"/>
                                  </p:stCondLst>
                                  <p:childTnLst>
                                    <p:set>
                                      <p:cBhvr>
                                        <p:cTn id="55" dur="1" fill="hold">
                                          <p:stCondLst>
                                            <p:cond delay="0"/>
                                          </p:stCondLst>
                                        </p:cTn>
                                        <p:tgtEl>
                                          <p:spTgt spid="12300"/>
                                        </p:tgtEl>
                                        <p:attrNameLst>
                                          <p:attrName>style.visibility</p:attrName>
                                        </p:attrNameLst>
                                      </p:cBhvr>
                                      <p:to>
                                        <p:strVal val="visible"/>
                                      </p:to>
                                    </p:set>
                                    <p:anim calcmode="lin" valueType="num">
                                      <p:cBhvr>
                                        <p:cTn id="56" dur="2000" fill="hold"/>
                                        <p:tgtEl>
                                          <p:spTgt spid="12300"/>
                                        </p:tgtEl>
                                        <p:attrNameLst>
                                          <p:attrName>ppt_x</p:attrName>
                                        </p:attrNameLst>
                                      </p:cBhvr>
                                      <p:tavLst>
                                        <p:tav tm="0">
                                          <p:val>
                                            <p:strVal val="#ppt_x"/>
                                          </p:val>
                                        </p:tav>
                                        <p:tav tm="100000">
                                          <p:val>
                                            <p:strVal val="#ppt_x"/>
                                          </p:val>
                                        </p:tav>
                                      </p:tavLst>
                                    </p:anim>
                                    <p:anim calcmode="lin" valueType="num">
                                      <p:cBhvr>
                                        <p:cTn id="57" dur="2000" fill="hold"/>
                                        <p:tgtEl>
                                          <p:spTgt spid="12300"/>
                                        </p:tgtEl>
                                        <p:attrNameLst>
                                          <p:attrName>ppt_y</p:attrName>
                                        </p:attrNameLst>
                                      </p:cBhvr>
                                      <p:tavLst>
                                        <p:tav tm="0">
                                          <p:val>
                                            <p:strVal val="1+#ppt_h/2"/>
                                          </p:val>
                                        </p:tav>
                                        <p:tav tm="100000">
                                          <p:val>
                                            <p:strVal val="#ppt_y"/>
                                          </p:val>
                                        </p:tav>
                                      </p:tavLst>
                                    </p:anim>
                                  </p:childTnLst>
                                </p:cTn>
                              </p:par>
                            </p:childTnLst>
                          </p:cTn>
                        </p:par>
                        <p:par>
                          <p:cTn id="58" fill="hold">
                            <p:stCondLst>
                              <p:cond delay="10000"/>
                            </p:stCondLst>
                            <p:childTnLst>
                              <p:par>
                                <p:cTn id="59" presetID="3" presetClass="entr" presetSubtype="10" fill="hold" grpId="0" nodeType="afterEffect">
                                  <p:stCondLst>
                                    <p:cond delay="0"/>
                                  </p:stCondLst>
                                  <p:childTnLst>
                                    <p:set>
                                      <p:cBhvr>
                                        <p:cTn id="60" dur="1" fill="hold">
                                          <p:stCondLst>
                                            <p:cond delay="0"/>
                                          </p:stCondLst>
                                        </p:cTn>
                                        <p:tgtEl>
                                          <p:spTgt spid="12301"/>
                                        </p:tgtEl>
                                        <p:attrNameLst>
                                          <p:attrName>style.visibility</p:attrName>
                                        </p:attrNameLst>
                                      </p:cBhvr>
                                      <p:to>
                                        <p:strVal val="visible"/>
                                      </p:to>
                                    </p:set>
                                    <p:animEffect transition="in" filter="blinds(horizontal)">
                                      <p:cBhvr>
                                        <p:cTn id="61" dur="2000"/>
                                        <p:tgtEl>
                                          <p:spTgt spid="12301"/>
                                        </p:tgtEl>
                                      </p:cBhvr>
                                    </p:animEffect>
                                  </p:childTnLst>
                                </p:cTn>
                              </p:par>
                              <p:par>
                                <p:cTn id="62" presetID="12" presetClass="entr" presetSubtype="8" fill="hold" grpId="0" nodeType="withEffect">
                                  <p:stCondLst>
                                    <p:cond delay="0"/>
                                  </p:stCondLst>
                                  <p:childTnLst>
                                    <p:set>
                                      <p:cBhvr>
                                        <p:cTn id="63" dur="1" fill="hold">
                                          <p:stCondLst>
                                            <p:cond delay="0"/>
                                          </p:stCondLst>
                                        </p:cTn>
                                        <p:tgtEl>
                                          <p:spTgt spid="9"/>
                                        </p:tgtEl>
                                        <p:attrNameLst>
                                          <p:attrName>style.visibility</p:attrName>
                                        </p:attrNameLst>
                                      </p:cBhvr>
                                      <p:to>
                                        <p:strVal val="visible"/>
                                      </p:to>
                                    </p:set>
                                    <p:anim calcmode="lin" valueType="num">
                                      <p:cBhvr additive="base">
                                        <p:cTn id="64" dur="500"/>
                                        <p:tgtEl>
                                          <p:spTgt spid="9"/>
                                        </p:tgtEl>
                                        <p:attrNameLst>
                                          <p:attrName>ppt_x</p:attrName>
                                        </p:attrNameLst>
                                      </p:cBhvr>
                                      <p:tavLst>
                                        <p:tav tm="0">
                                          <p:val>
                                            <p:strVal val="#ppt_x-#ppt_w*1.125000"/>
                                          </p:val>
                                        </p:tav>
                                        <p:tav tm="100000">
                                          <p:val>
                                            <p:strVal val="#ppt_x"/>
                                          </p:val>
                                        </p:tav>
                                      </p:tavLst>
                                    </p:anim>
                                    <p:animEffect transition="in" filter="wipe(right)">
                                      <p:cBhvr>
                                        <p:cTn id="65" dur="500"/>
                                        <p:tgtEl>
                                          <p:spTgt spid="9"/>
                                        </p:tgtEl>
                                      </p:cBhvr>
                                    </p:animEffect>
                                  </p:childTnLst>
                                </p:cTn>
                              </p:par>
                              <p:par>
                                <p:cTn id="66" presetID="12" presetClass="entr" presetSubtype="8"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anim calcmode="lin" valueType="num">
                                      <p:cBhvr additive="base">
                                        <p:cTn id="68" dur="500"/>
                                        <p:tgtEl>
                                          <p:spTgt spid="11"/>
                                        </p:tgtEl>
                                        <p:attrNameLst>
                                          <p:attrName>ppt_x</p:attrName>
                                        </p:attrNameLst>
                                      </p:cBhvr>
                                      <p:tavLst>
                                        <p:tav tm="0">
                                          <p:val>
                                            <p:strVal val="#ppt_x-#ppt_w*1.125000"/>
                                          </p:val>
                                        </p:tav>
                                        <p:tav tm="100000">
                                          <p:val>
                                            <p:strVal val="#ppt_x"/>
                                          </p:val>
                                        </p:tav>
                                      </p:tavLst>
                                    </p:anim>
                                    <p:animEffect transition="in" filter="wipe(right)">
                                      <p:cBhvr>
                                        <p:cTn id="69" dur="500"/>
                                        <p:tgtEl>
                                          <p:spTgt spid="11"/>
                                        </p:tgtEl>
                                      </p:cBhvr>
                                    </p:animEffect>
                                  </p:childTnLst>
                                </p:cTn>
                              </p:par>
                              <p:par>
                                <p:cTn id="70" presetID="12" presetClass="entr" presetSubtype="8" fill="hold" grpId="0" nodeType="withEffect">
                                  <p:stCondLst>
                                    <p:cond delay="0"/>
                                  </p:stCondLst>
                                  <p:childTnLst>
                                    <p:set>
                                      <p:cBhvr>
                                        <p:cTn id="71" dur="1" fill="hold">
                                          <p:stCondLst>
                                            <p:cond delay="0"/>
                                          </p:stCondLst>
                                        </p:cTn>
                                        <p:tgtEl>
                                          <p:spTgt spid="13"/>
                                        </p:tgtEl>
                                        <p:attrNameLst>
                                          <p:attrName>style.visibility</p:attrName>
                                        </p:attrNameLst>
                                      </p:cBhvr>
                                      <p:to>
                                        <p:strVal val="visible"/>
                                      </p:to>
                                    </p:set>
                                    <p:anim calcmode="lin" valueType="num">
                                      <p:cBhvr additive="base">
                                        <p:cTn id="72" dur="500"/>
                                        <p:tgtEl>
                                          <p:spTgt spid="13"/>
                                        </p:tgtEl>
                                        <p:attrNameLst>
                                          <p:attrName>ppt_x</p:attrName>
                                        </p:attrNameLst>
                                      </p:cBhvr>
                                      <p:tavLst>
                                        <p:tav tm="0">
                                          <p:val>
                                            <p:strVal val="#ppt_x-#ppt_w*1.125000"/>
                                          </p:val>
                                        </p:tav>
                                        <p:tav tm="100000">
                                          <p:val>
                                            <p:strVal val="#ppt_x"/>
                                          </p:val>
                                        </p:tav>
                                      </p:tavLst>
                                    </p:anim>
                                    <p:animEffect transition="in" filter="wipe(right)">
                                      <p:cBhvr>
                                        <p:cTn id="73" dur="500"/>
                                        <p:tgtEl>
                                          <p:spTgt spid="13"/>
                                        </p:tgtEl>
                                      </p:cBhvr>
                                    </p:animEffect>
                                  </p:childTnLst>
                                </p:cTn>
                              </p:par>
                              <p:par>
                                <p:cTn id="74" presetID="12" presetClass="entr" presetSubtype="8" fill="hold" grpId="0" nodeType="with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additive="base">
                                        <p:cTn id="76" dur="500"/>
                                        <p:tgtEl>
                                          <p:spTgt spid="14"/>
                                        </p:tgtEl>
                                        <p:attrNameLst>
                                          <p:attrName>ppt_x</p:attrName>
                                        </p:attrNameLst>
                                      </p:cBhvr>
                                      <p:tavLst>
                                        <p:tav tm="0">
                                          <p:val>
                                            <p:strVal val="#ppt_x-#ppt_w*1.125000"/>
                                          </p:val>
                                        </p:tav>
                                        <p:tav tm="100000">
                                          <p:val>
                                            <p:strVal val="#ppt_x"/>
                                          </p:val>
                                        </p:tav>
                                      </p:tavLst>
                                    </p:anim>
                                    <p:animEffect transition="in" filter="wipe(right)">
                                      <p:cBhvr>
                                        <p:cTn id="77" dur="500"/>
                                        <p:tgtEl>
                                          <p:spTgt spid="14"/>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15"/>
                                        </p:tgtEl>
                                        <p:attrNameLst>
                                          <p:attrName>style.visibility</p:attrName>
                                        </p:attrNameLst>
                                      </p:cBhvr>
                                      <p:to>
                                        <p:strVal val="visible"/>
                                      </p:to>
                                    </p:set>
                                    <p:anim calcmode="lin" valueType="num">
                                      <p:cBhvr additive="base">
                                        <p:cTn id="80" dur="500"/>
                                        <p:tgtEl>
                                          <p:spTgt spid="15"/>
                                        </p:tgtEl>
                                        <p:attrNameLst>
                                          <p:attrName>ppt_x</p:attrName>
                                        </p:attrNameLst>
                                      </p:cBhvr>
                                      <p:tavLst>
                                        <p:tav tm="0">
                                          <p:val>
                                            <p:strVal val="#ppt_x-#ppt_w*1.125000"/>
                                          </p:val>
                                        </p:tav>
                                        <p:tav tm="100000">
                                          <p:val>
                                            <p:strVal val="#ppt_x"/>
                                          </p:val>
                                        </p:tav>
                                      </p:tavLst>
                                    </p:anim>
                                    <p:animEffect transition="in" filter="wipe(right)">
                                      <p:cBhvr>
                                        <p:cTn id="81" dur="500"/>
                                        <p:tgtEl>
                                          <p:spTgt spid="15"/>
                                        </p:tgtEl>
                                      </p:cBhvr>
                                    </p:animEffect>
                                  </p:childTnLst>
                                </p:cTn>
                              </p:par>
                            </p:childTnLst>
                          </p:cTn>
                        </p:par>
                      </p:childTnLst>
                    </p:cTn>
                  </p:par>
                  <p:par>
                    <p:cTn id="82" fill="hold">
                      <p:stCondLst>
                        <p:cond delay="indefinite"/>
                      </p:stCondLst>
                      <p:childTnLst>
                        <p:par>
                          <p:cTn id="83" fill="hold">
                            <p:stCondLst>
                              <p:cond delay="0"/>
                            </p:stCondLst>
                            <p:childTnLst>
                              <p:par>
                                <p:cTn id="84" presetID="4" presetClass="entr" presetSubtype="16" fill="hold" nodeType="clickEffect">
                                  <p:stCondLst>
                                    <p:cond delay="0"/>
                                  </p:stCondLst>
                                  <p:childTnLst>
                                    <p:set>
                                      <p:cBhvr>
                                        <p:cTn id="85" dur="1" fill="hold">
                                          <p:stCondLst>
                                            <p:cond delay="0"/>
                                          </p:stCondLst>
                                        </p:cTn>
                                        <p:tgtEl>
                                          <p:spTgt spid="7">
                                            <p:txEl>
                                              <p:pRg st="0" end="0"/>
                                            </p:txEl>
                                          </p:spTgt>
                                        </p:tgtEl>
                                        <p:attrNameLst>
                                          <p:attrName>style.visibility</p:attrName>
                                        </p:attrNameLst>
                                      </p:cBhvr>
                                      <p:to>
                                        <p:strVal val="visible"/>
                                      </p:to>
                                    </p:set>
                                    <p:animEffect transition="in" filter="box(in)">
                                      <p:cBhvr>
                                        <p:cTn id="86" dur="2000"/>
                                        <p:tgtEl>
                                          <p:spTgt spid="7">
                                            <p:txEl>
                                              <p:pRg st="0" end="0"/>
                                            </p:txEl>
                                          </p:spTgt>
                                        </p:tgtEl>
                                      </p:cBhvr>
                                    </p:animEffect>
                                  </p:childTnLst>
                                </p:cTn>
                              </p:par>
                              <p:par>
                                <p:cTn id="87" presetID="4" presetClass="entr" presetSubtype="16" fill="hold" nodeType="withEffect">
                                  <p:stCondLst>
                                    <p:cond delay="0"/>
                                  </p:stCondLst>
                                  <p:childTnLst>
                                    <p:set>
                                      <p:cBhvr>
                                        <p:cTn id="88" dur="1" fill="hold">
                                          <p:stCondLst>
                                            <p:cond delay="0"/>
                                          </p:stCondLst>
                                        </p:cTn>
                                        <p:tgtEl>
                                          <p:spTgt spid="8">
                                            <p:txEl>
                                              <p:pRg st="0" end="0"/>
                                            </p:txEl>
                                          </p:spTgt>
                                        </p:tgtEl>
                                        <p:attrNameLst>
                                          <p:attrName>style.visibility</p:attrName>
                                        </p:attrNameLst>
                                      </p:cBhvr>
                                      <p:to>
                                        <p:strVal val="visible"/>
                                      </p:to>
                                    </p:set>
                                    <p:animEffect transition="in" filter="box(in)">
                                      <p:cBhvr>
                                        <p:cTn id="89" dur="2000"/>
                                        <p:tgtEl>
                                          <p:spTgt spid="8">
                                            <p:txEl>
                                              <p:pRg st="0" end="0"/>
                                            </p:txEl>
                                          </p:spTgt>
                                        </p:tgtEl>
                                      </p:cBhvr>
                                    </p:animEffect>
                                  </p:childTnLst>
                                </p:cTn>
                              </p:par>
                              <p:par>
                                <p:cTn id="90" presetID="4" presetClass="entr" presetSubtype="16" fill="hold" nodeType="withEffect">
                                  <p:stCondLst>
                                    <p:cond delay="0"/>
                                  </p:stCondLst>
                                  <p:childTnLst>
                                    <p:set>
                                      <p:cBhvr>
                                        <p:cTn id="91" dur="1" fill="hold">
                                          <p:stCondLst>
                                            <p:cond delay="0"/>
                                          </p:stCondLst>
                                        </p:cTn>
                                        <p:tgtEl>
                                          <p:spTgt spid="3">
                                            <p:txEl>
                                              <p:pRg st="0" end="0"/>
                                            </p:txEl>
                                          </p:spTgt>
                                        </p:tgtEl>
                                        <p:attrNameLst>
                                          <p:attrName>style.visibility</p:attrName>
                                        </p:attrNameLst>
                                      </p:cBhvr>
                                      <p:to>
                                        <p:strVal val="visible"/>
                                      </p:to>
                                    </p:set>
                                    <p:animEffect transition="in" filter="box(in)">
                                      <p:cBhvr>
                                        <p:cTn id="92" dur="2000"/>
                                        <p:tgtEl>
                                          <p:spTgt spid="3">
                                            <p:txEl>
                                              <p:pRg st="0" end="0"/>
                                            </p:txEl>
                                          </p:spTgt>
                                        </p:tgtEl>
                                      </p:cBhvr>
                                    </p:animEffect>
                                  </p:childTnLst>
                                </p:cTn>
                              </p:par>
                              <p:par>
                                <p:cTn id="93" presetID="4" presetClass="entr" presetSubtype="16" fill="hold" nodeType="withEffect">
                                  <p:stCondLst>
                                    <p:cond delay="0"/>
                                  </p:stCondLst>
                                  <p:childTnLst>
                                    <p:set>
                                      <p:cBhvr>
                                        <p:cTn id="94" dur="1" fill="hold">
                                          <p:stCondLst>
                                            <p:cond delay="0"/>
                                          </p:stCondLst>
                                        </p:cTn>
                                        <p:tgtEl>
                                          <p:spTgt spid="4">
                                            <p:txEl>
                                              <p:pRg st="0" end="0"/>
                                            </p:txEl>
                                          </p:spTgt>
                                        </p:tgtEl>
                                        <p:attrNameLst>
                                          <p:attrName>style.visibility</p:attrName>
                                        </p:attrNameLst>
                                      </p:cBhvr>
                                      <p:to>
                                        <p:strVal val="visible"/>
                                      </p:to>
                                    </p:set>
                                    <p:animEffect transition="in" filter="box(in)">
                                      <p:cBhvr>
                                        <p:cTn id="95" dur="2000"/>
                                        <p:tgtEl>
                                          <p:spTgt spid="4">
                                            <p:txEl>
                                              <p:pRg st="0" end="0"/>
                                            </p:txEl>
                                          </p:spTgt>
                                        </p:tgtEl>
                                      </p:cBhvr>
                                    </p:animEffect>
                                  </p:childTnLst>
                                </p:cTn>
                              </p:par>
                              <p:par>
                                <p:cTn id="96" presetID="4" presetClass="entr" presetSubtype="16" fill="hold" nodeType="withEffect">
                                  <p:stCondLst>
                                    <p:cond delay="0"/>
                                  </p:stCondLst>
                                  <p:childTnLst>
                                    <p:set>
                                      <p:cBhvr>
                                        <p:cTn id="97" dur="1" fill="hold">
                                          <p:stCondLst>
                                            <p:cond delay="0"/>
                                          </p:stCondLst>
                                        </p:cTn>
                                        <p:tgtEl>
                                          <p:spTgt spid="6">
                                            <p:txEl>
                                              <p:pRg st="0" end="0"/>
                                            </p:txEl>
                                          </p:spTgt>
                                        </p:tgtEl>
                                        <p:attrNameLst>
                                          <p:attrName>style.visibility</p:attrName>
                                        </p:attrNameLst>
                                      </p:cBhvr>
                                      <p:to>
                                        <p:strVal val="visible"/>
                                      </p:to>
                                    </p:set>
                                    <p:animEffect transition="in" filter="box(in)">
                                      <p:cBhvr>
                                        <p:cTn id="98" dur="2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7" grpId="0"/>
      <p:bldP spid="12298" grpId="0"/>
      <p:bldP spid="12299" grpId="0"/>
      <p:bldP spid="12300" grpId="0"/>
      <p:bldP spid="12301" grpId="0"/>
      <p:bldP spid="9" grpId="0" bldLvl="0" animBg="1"/>
      <p:bldP spid="11" grpId="0" bldLvl="0" animBg="1"/>
      <p:bldP spid="13" grpId="0" bldLvl="0" animBg="1"/>
      <p:bldP spid="14" grpId="0" bldLvl="0" animBg="1"/>
      <p:bldP spid="15" grpId="0" bldLvl="0" animBg="1"/>
      <p:bldP spid="33806" grpId="0"/>
      <p:bldP spid="33807" grpId="0"/>
      <p:bldP spid="33808" grpId="0"/>
      <p:bldP spid="33809" grpId="0"/>
      <p:bldP spid="338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淘宝店chenying0907 34"/>
          <p:cNvPicPr>
            <a:picLocks noChangeAspect="1"/>
          </p:cNvPicPr>
          <p:nvPr/>
        </p:nvPicPr>
        <p:blipFill>
          <a:blip r:embed="rId1">
            <a:grayscl/>
            <a:lum bright="20000" contrast="-40000"/>
          </a:blip>
          <a:srcRect r="7269" b="1121"/>
          <a:stretch>
            <a:fillRect/>
          </a:stretch>
        </p:blipFill>
        <p:spPr>
          <a:xfrm rot="12615590" flipV="1">
            <a:off x="-1635059" y="123650"/>
            <a:ext cx="4827534" cy="6663126"/>
          </a:xfrm>
          <a:custGeom>
            <a:avLst/>
            <a:gdLst>
              <a:gd name="connsiteX0" fmla="*/ 4827534 w 4827534"/>
              <a:gd name="connsiteY0" fmla="*/ 739535 h 6663126"/>
              <a:gd name="connsiteX1" fmla="*/ 3559932 w 4827534"/>
              <a:gd name="connsiteY1" fmla="*/ 0 h 6663126"/>
              <a:gd name="connsiteX2" fmla="*/ 0 w 4827534"/>
              <a:gd name="connsiteY2" fmla="*/ 0 h 6663126"/>
              <a:gd name="connsiteX3" fmla="*/ 0 w 4827534"/>
              <a:gd name="connsiteY3" fmla="*/ 5862896 h 6663126"/>
              <a:gd name="connsiteX4" fmla="*/ 1371635 w 4827534"/>
              <a:gd name="connsiteY4" fmla="*/ 6663126 h 6663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7534" h="6663126">
                <a:moveTo>
                  <a:pt x="4827534" y="739535"/>
                </a:moveTo>
                <a:lnTo>
                  <a:pt x="3559932" y="0"/>
                </a:lnTo>
                <a:lnTo>
                  <a:pt x="0" y="0"/>
                </a:lnTo>
                <a:lnTo>
                  <a:pt x="0" y="5862896"/>
                </a:lnTo>
                <a:lnTo>
                  <a:pt x="1371635" y="6663126"/>
                </a:lnTo>
                <a:close/>
              </a:path>
            </a:pathLst>
          </a:custGeom>
        </p:spPr>
      </p:pic>
      <p:pic>
        <p:nvPicPr>
          <p:cNvPr id="34" name="淘宝店chenying0907 33"/>
          <p:cNvPicPr>
            <a:picLocks noChangeAspect="1"/>
          </p:cNvPicPr>
          <p:nvPr/>
        </p:nvPicPr>
        <p:blipFill>
          <a:blip r:embed="rId1"/>
          <a:stretch>
            <a:fillRect/>
          </a:stretch>
        </p:blipFill>
        <p:spPr>
          <a:xfrm rot="10800000" flipH="1" flipV="1">
            <a:off x="10295992" y="5049110"/>
            <a:ext cx="1429871" cy="1850846"/>
          </a:xfrm>
          <a:prstGeom prst="rect">
            <a:avLst/>
          </a:prstGeom>
        </p:spPr>
      </p:pic>
      <p:pic>
        <p:nvPicPr>
          <p:cNvPr id="5" name="Picture 2" descr="F:\360安全浏览器下载\水墨\1402\06.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413" t="5782" r="21903" b="6290"/>
          <a:stretch>
            <a:fillRect/>
          </a:stretch>
        </p:blipFill>
        <p:spPr bwMode="auto">
          <a:xfrm rot="21240000">
            <a:off x="4469130" y="1764030"/>
            <a:ext cx="7097395" cy="54292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F:\360安全浏览器下载\水墨\1402\06.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413" t="5782" r="21903" b="6290"/>
          <a:stretch>
            <a:fillRect/>
          </a:stretch>
        </p:blipFill>
        <p:spPr bwMode="auto">
          <a:xfrm rot="10800000">
            <a:off x="327025" y="307340"/>
            <a:ext cx="7319010" cy="5598160"/>
          </a:xfrm>
          <a:prstGeom prst="rect">
            <a:avLst/>
          </a:prstGeom>
          <a:noFill/>
          <a:extLst>
            <a:ext uri="{909E8E84-426E-40DD-AFC4-6F175D3DCCD1}">
              <a14:hiddenFill xmlns:a14="http://schemas.microsoft.com/office/drawing/2010/main">
                <a:solidFill>
                  <a:srgbClr val="FFFFFF"/>
                </a:solidFill>
              </a14:hiddenFill>
            </a:ext>
          </a:extLst>
        </p:spPr>
      </p:pic>
      <p:sp>
        <p:nvSpPr>
          <p:cNvPr id="11" name="椭圆 10"/>
          <p:cNvSpPr/>
          <p:nvPr/>
        </p:nvSpPr>
        <p:spPr>
          <a:xfrm>
            <a:off x="813435" y="1267460"/>
            <a:ext cx="3521710" cy="3521710"/>
          </a:xfrm>
          <a:prstGeom prst="ellipse">
            <a:avLst/>
          </a:prstGeom>
          <a:blipFill rotWithShape="1">
            <a:blip r:embed="rId3"/>
            <a:stretch>
              <a:fillRect l="-23000" t="-29000" r="-21000" b="-2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椭圆 11"/>
          <p:cNvSpPr/>
          <p:nvPr/>
        </p:nvSpPr>
        <p:spPr>
          <a:xfrm>
            <a:off x="7529830" y="2623820"/>
            <a:ext cx="3454400" cy="3454400"/>
          </a:xfrm>
          <a:prstGeom prst="ellipse">
            <a:avLst/>
          </a:prstGeom>
          <a:blipFill rotWithShape="1">
            <a:blip r:embed="rId4"/>
            <a:stretch>
              <a:fillRect l="-51000" t="-6000" r="-23000" b="-3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3332480" y="556895"/>
            <a:ext cx="3161030"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吉 礼：敬天爱人</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31"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6214110" y="30734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4994910" y="1623060"/>
            <a:ext cx="3713480" cy="645160"/>
          </a:xfrm>
          <a:prstGeom prst="rect">
            <a:avLst/>
          </a:prstGeom>
          <a:noFill/>
        </p:spPr>
        <p:txBody>
          <a:bodyPr wrap="square" rtlCol="0">
            <a:spAutoFit/>
          </a:bodyPr>
          <a:p>
            <a:r>
              <a:rPr lang="zh-CN" altLang="en-US" sz="1800" dirty="0">
                <a:solidFill>
                  <a:schemeClr val="tx1">
                    <a:lumMod val="85000"/>
                    <a:lumOff val="15000"/>
                  </a:schemeClr>
                </a:solidFill>
                <a:latin typeface="华文行楷" panose="02010800040101010101" charset="-122"/>
                <a:ea typeface="华文行楷" panose="02010800040101010101" charset="-122"/>
              </a:rPr>
              <a:t>礼云礼云，玉帛云乎哉！</a:t>
            </a:r>
            <a:endParaRPr lang="zh-CN" altLang="en-US" sz="1800" dirty="0">
              <a:solidFill>
                <a:schemeClr val="tx1">
                  <a:lumMod val="85000"/>
                  <a:lumOff val="15000"/>
                </a:schemeClr>
              </a:solidFill>
              <a:latin typeface="华文行楷" panose="02010800040101010101" charset="-122"/>
              <a:ea typeface="华文行楷" panose="02010800040101010101" charset="-122"/>
            </a:endParaRPr>
          </a:p>
          <a:p>
            <a:pPr algn="r"/>
            <a:r>
              <a:rPr lang="zh-CN" altLang="en-US" sz="1800" dirty="0">
                <a:solidFill>
                  <a:schemeClr val="tx1">
                    <a:lumMod val="85000"/>
                    <a:lumOff val="15000"/>
                  </a:schemeClr>
                </a:solidFill>
                <a:latin typeface="华文行楷" panose="02010800040101010101" charset="-122"/>
                <a:ea typeface="华文行楷" panose="02010800040101010101" charset="-122"/>
              </a:rPr>
              <a:t>乐云乐云，钟鼓云乎哉</a:t>
            </a:r>
            <a:r>
              <a:rPr lang="zh-CN" altLang="en-US" sz="1800" dirty="0">
                <a:solidFill>
                  <a:schemeClr val="tx1">
                    <a:lumMod val="85000"/>
                    <a:lumOff val="15000"/>
                  </a:schemeClr>
                </a:solidFill>
                <a:latin typeface="方正古隶简体" panose="02010600030101010101" pitchFamily="65" charset="-122"/>
                <a:ea typeface="方正古隶简体" panose="02010600030101010101" pitchFamily="65" charset="-122"/>
              </a:rPr>
              <a:t>！</a:t>
            </a:r>
            <a:endParaRPr lang="zh-CN" altLang="en-US" sz="1800" dirty="0">
              <a:solidFill>
                <a:schemeClr val="tx1">
                  <a:lumMod val="85000"/>
                  <a:lumOff val="15000"/>
                </a:schemeClr>
              </a:solidFill>
              <a:latin typeface="方正古隶简体" panose="02010600030101010101" pitchFamily="65" charset="-122"/>
              <a:ea typeface="方正古隶简体" panose="02010600030101010101" pitchFamily="65" charset="-122"/>
            </a:endParaRPr>
          </a:p>
        </p:txBody>
      </p:sp>
      <p:sp>
        <p:nvSpPr>
          <p:cNvPr id="4" name="文本框 3"/>
          <p:cNvSpPr txBox="1"/>
          <p:nvPr/>
        </p:nvSpPr>
        <p:spPr>
          <a:xfrm>
            <a:off x="4542155" y="3500755"/>
            <a:ext cx="2988310" cy="645160"/>
          </a:xfrm>
          <a:prstGeom prst="rect">
            <a:avLst/>
          </a:prstGeom>
          <a:noFill/>
        </p:spPr>
        <p:txBody>
          <a:bodyPr wrap="square" rtlCol="0">
            <a:spAutoFit/>
          </a:bodyPr>
          <a:p>
            <a:pPr algn="l">
              <a:buNone/>
            </a:pPr>
            <a:r>
              <a:rPr lang="zh-CN" altLang="en-US" sz="1800" dirty="0">
                <a:solidFill>
                  <a:schemeClr val="tx1">
                    <a:lumMod val="85000"/>
                    <a:lumOff val="15000"/>
                  </a:schemeClr>
                </a:solidFill>
                <a:latin typeface="华文行楷" panose="02010800040101010101" charset="-122"/>
                <a:ea typeface="华文行楷" panose="02010800040101010101" charset="-122"/>
              </a:rPr>
              <a:t>人而不仁，如礼何？</a:t>
            </a:r>
            <a:endParaRPr lang="zh-CN" altLang="en-US" sz="1800" dirty="0">
              <a:solidFill>
                <a:schemeClr val="tx1">
                  <a:lumMod val="85000"/>
                  <a:lumOff val="15000"/>
                </a:schemeClr>
              </a:solidFill>
              <a:latin typeface="华文行楷" panose="02010800040101010101" charset="-122"/>
              <a:ea typeface="华文行楷" panose="02010800040101010101" charset="-122"/>
            </a:endParaRPr>
          </a:p>
          <a:p>
            <a:pPr algn="r">
              <a:buNone/>
            </a:pPr>
            <a:r>
              <a:rPr lang="zh-CN" altLang="en-US" sz="1800" dirty="0">
                <a:solidFill>
                  <a:schemeClr val="tx1">
                    <a:lumMod val="85000"/>
                    <a:lumOff val="15000"/>
                  </a:schemeClr>
                </a:solidFill>
                <a:latin typeface="华文行楷" panose="02010800040101010101" charset="-122"/>
                <a:ea typeface="华文行楷" panose="02010800040101010101" charset="-122"/>
              </a:rPr>
              <a:t>人而不仁，如乐何</a:t>
            </a:r>
            <a:r>
              <a:rPr lang="zh-CN" altLang="en-US" sz="1800" dirty="0">
                <a:solidFill>
                  <a:schemeClr val="tx1">
                    <a:lumMod val="85000"/>
                    <a:lumOff val="15000"/>
                  </a:schemeClr>
                </a:solidFill>
                <a:latin typeface="方正古隶简体" panose="02010600030101010101" pitchFamily="65" charset="-122"/>
                <a:ea typeface="方正古隶简体" panose="02010600030101010101" pitchFamily="65" charset="-122"/>
              </a:rPr>
              <a:t>？</a:t>
            </a:r>
            <a:endParaRPr lang="zh-CN" altLang="en-US" sz="1800" dirty="0">
              <a:solidFill>
                <a:schemeClr val="tx1">
                  <a:lumMod val="85000"/>
                  <a:lumOff val="15000"/>
                </a:schemeClr>
              </a:solidFill>
              <a:latin typeface="方正古隶简体" panose="02010600030101010101" pitchFamily="65" charset="-122"/>
              <a:ea typeface="方正古隶简体" panose="02010600030101010101" pitchFamily="65"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1000"/>
                                        <p:tgtEl>
                                          <p:spTgt spid="12"/>
                                        </p:tgtEl>
                                      </p:cBhvr>
                                    </p:animEffect>
                                    <p:anim calcmode="lin" valueType="num">
                                      <p:cBhvr>
                                        <p:cTn id="24" dur="1000" fill="hold"/>
                                        <p:tgtEl>
                                          <p:spTgt spid="12"/>
                                        </p:tgtEl>
                                        <p:attrNameLst>
                                          <p:attrName>ppt_x</p:attrName>
                                        </p:attrNameLst>
                                      </p:cBhvr>
                                      <p:tavLst>
                                        <p:tav tm="0">
                                          <p:val>
                                            <p:strVal val="#ppt_x"/>
                                          </p:val>
                                        </p:tav>
                                        <p:tav tm="100000">
                                          <p:val>
                                            <p:strVal val="#ppt_x"/>
                                          </p:val>
                                        </p:tav>
                                      </p:tavLst>
                                    </p:anim>
                                    <p:anim calcmode="lin" valueType="num">
                                      <p:cBhvr>
                                        <p:cTn id="25" dur="1000" fill="hold"/>
                                        <p:tgtEl>
                                          <p:spTgt spid="12"/>
                                        </p:tgtEl>
                                        <p:attrNameLst>
                                          <p:attrName>ppt_y</p:attrName>
                                        </p:attrNameLst>
                                      </p:cBhvr>
                                      <p:tavLst>
                                        <p:tav tm="0">
                                          <p:val>
                                            <p:strVal val="#ppt_y+.1"/>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1000" fill="hold"/>
                                        <p:tgtEl>
                                          <p:spTgt spid="31"/>
                                        </p:tgtEl>
                                        <p:attrNameLst>
                                          <p:attrName>ppt_x</p:attrName>
                                        </p:attrNameLst>
                                      </p:cBhvr>
                                      <p:tavLst>
                                        <p:tav tm="0">
                                          <p:val>
                                            <p:strVal val="0-#ppt_w/2"/>
                                          </p:val>
                                        </p:tav>
                                        <p:tav tm="100000">
                                          <p:val>
                                            <p:strVal val="#ppt_x"/>
                                          </p:val>
                                        </p:tav>
                                      </p:tavLst>
                                    </p:anim>
                                    <p:anim calcmode="lin" valueType="num">
                                      <p:cBhvr additive="base">
                                        <p:cTn id="29"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5" presetClass="entr" presetSubtype="1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checkerboard(across)">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淘宝店chenying0907 34"/>
          <p:cNvPicPr>
            <a:picLocks noChangeAspect="1"/>
          </p:cNvPicPr>
          <p:nvPr/>
        </p:nvPicPr>
        <p:blipFill>
          <a:blip r:embed="rId1">
            <a:grayscl/>
            <a:lum bright="20000" contrast="-40000"/>
          </a:blip>
          <a:srcRect r="7269" b="1121"/>
          <a:stretch>
            <a:fillRect/>
          </a:stretch>
        </p:blipFill>
        <p:spPr>
          <a:xfrm rot="12615590" flipV="1">
            <a:off x="-1635059" y="123650"/>
            <a:ext cx="4827534" cy="6663126"/>
          </a:xfrm>
          <a:custGeom>
            <a:avLst/>
            <a:gdLst>
              <a:gd name="connsiteX0" fmla="*/ 4827534 w 4827534"/>
              <a:gd name="connsiteY0" fmla="*/ 739535 h 6663126"/>
              <a:gd name="connsiteX1" fmla="*/ 3559932 w 4827534"/>
              <a:gd name="connsiteY1" fmla="*/ 0 h 6663126"/>
              <a:gd name="connsiteX2" fmla="*/ 0 w 4827534"/>
              <a:gd name="connsiteY2" fmla="*/ 0 h 6663126"/>
              <a:gd name="connsiteX3" fmla="*/ 0 w 4827534"/>
              <a:gd name="connsiteY3" fmla="*/ 5862896 h 6663126"/>
              <a:gd name="connsiteX4" fmla="*/ 1371635 w 4827534"/>
              <a:gd name="connsiteY4" fmla="*/ 6663126 h 6663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7534" h="6663126">
                <a:moveTo>
                  <a:pt x="4827534" y="739535"/>
                </a:moveTo>
                <a:lnTo>
                  <a:pt x="3559932" y="0"/>
                </a:lnTo>
                <a:lnTo>
                  <a:pt x="0" y="0"/>
                </a:lnTo>
                <a:lnTo>
                  <a:pt x="0" y="5862896"/>
                </a:lnTo>
                <a:lnTo>
                  <a:pt x="1371635" y="6663126"/>
                </a:lnTo>
                <a:close/>
              </a:path>
            </a:pathLst>
          </a:custGeom>
        </p:spPr>
      </p:pic>
      <p:pic>
        <p:nvPicPr>
          <p:cNvPr id="34" name="淘宝店chenying0907 33"/>
          <p:cNvPicPr>
            <a:picLocks noChangeAspect="1"/>
          </p:cNvPicPr>
          <p:nvPr/>
        </p:nvPicPr>
        <p:blipFill>
          <a:blip r:embed="rId1"/>
          <a:stretch>
            <a:fillRect/>
          </a:stretch>
        </p:blipFill>
        <p:spPr>
          <a:xfrm rot="10800000" flipH="1" flipV="1">
            <a:off x="10295992" y="5049110"/>
            <a:ext cx="1429871" cy="1850846"/>
          </a:xfrm>
          <a:prstGeom prst="rect">
            <a:avLst/>
          </a:prstGeom>
        </p:spPr>
      </p:pic>
      <p:pic>
        <p:nvPicPr>
          <p:cNvPr id="5" name="Picture 2" descr="F:\360安全浏览器下载\水墨\1402\06.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413" t="5782" r="21903" b="6290"/>
          <a:stretch>
            <a:fillRect/>
          </a:stretch>
        </p:blipFill>
        <p:spPr bwMode="auto">
          <a:xfrm rot="21240000">
            <a:off x="4469130" y="1764030"/>
            <a:ext cx="7097395" cy="54292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F:\360安全浏览器下载\水墨\1402\06.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413" t="5782" r="21903" b="6290"/>
          <a:stretch>
            <a:fillRect/>
          </a:stretch>
        </p:blipFill>
        <p:spPr bwMode="auto">
          <a:xfrm rot="10800000">
            <a:off x="327025" y="307340"/>
            <a:ext cx="7319010" cy="5598160"/>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6214110" y="30734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1263015" y="1968500"/>
            <a:ext cx="2183130" cy="2992755"/>
          </a:xfrm>
          <a:prstGeom prst="rect">
            <a:avLst/>
          </a:prstGeom>
          <a:noFill/>
        </p:spPr>
        <p:txBody>
          <a:bodyPr vert="eaVert" wrap="square" rtlCol="0">
            <a:spAutoFit/>
          </a:bodyPr>
          <a:p>
            <a:r>
              <a:rPr lang="zh-CN" altLang="en-US" sz="2800" dirty="0">
                <a:solidFill>
                  <a:schemeClr val="bg1"/>
                </a:solidFill>
                <a:latin typeface="华文隶书" panose="02010800040101010101" charset="-122"/>
                <a:ea typeface="华文隶书" panose="02010800040101010101" charset="-122"/>
                <a:sym typeface="+mn-ea"/>
              </a:rPr>
              <a:t>杜甫 《蜀相》：</a:t>
            </a:r>
            <a:endParaRPr lang="zh-CN" altLang="en-US" sz="2800" dirty="0">
              <a:solidFill>
                <a:schemeClr val="bg1"/>
              </a:solidFill>
              <a:latin typeface="华文隶书" panose="02010800040101010101" charset="-122"/>
              <a:ea typeface="华文隶书" panose="02010800040101010101" charset="-122"/>
              <a:sym typeface="+mn-ea"/>
            </a:endParaRPr>
          </a:p>
          <a:p>
            <a:endParaRPr lang="zh-CN" altLang="en-US" sz="2800" dirty="0">
              <a:solidFill>
                <a:schemeClr val="bg1"/>
              </a:solidFill>
              <a:latin typeface="华文隶书" panose="02010800040101010101" charset="-122"/>
              <a:ea typeface="华文隶书" panose="02010800040101010101" charset="-122"/>
              <a:sym typeface="+mn-ea"/>
            </a:endParaRPr>
          </a:p>
          <a:p>
            <a:r>
              <a:rPr lang="zh-CN" altLang="en-US" sz="2800" dirty="0">
                <a:solidFill>
                  <a:schemeClr val="bg1"/>
                </a:solidFill>
                <a:latin typeface="华文隶书" panose="02010800040101010101" charset="-122"/>
                <a:ea typeface="华文隶书" panose="02010800040101010101" charset="-122"/>
                <a:sym typeface="+mn-ea"/>
              </a:rPr>
              <a:t>三顾频烦天下计，</a:t>
            </a:r>
            <a:endParaRPr lang="zh-CN" altLang="en-US" sz="2800" dirty="0">
              <a:solidFill>
                <a:schemeClr val="bg1"/>
              </a:solidFill>
              <a:latin typeface="华文隶书" panose="02010800040101010101" charset="-122"/>
              <a:ea typeface="华文隶书" panose="02010800040101010101" charset="-122"/>
              <a:sym typeface="+mn-ea"/>
            </a:endParaRPr>
          </a:p>
          <a:p>
            <a:r>
              <a:rPr lang="zh-CN" altLang="en-US" sz="2800" dirty="0">
                <a:solidFill>
                  <a:schemeClr val="bg1"/>
                </a:solidFill>
                <a:latin typeface="华文隶书" panose="02010800040101010101" charset="-122"/>
                <a:ea typeface="华文隶书" panose="02010800040101010101" charset="-122"/>
                <a:sym typeface="+mn-ea"/>
              </a:rPr>
              <a:t>两朝开济老臣心</a:t>
            </a:r>
            <a:endParaRPr lang="zh-CN" altLang="en-US" sz="2800" dirty="0">
              <a:solidFill>
                <a:schemeClr val="bg1"/>
              </a:solidFill>
              <a:latin typeface="华文隶书" panose="02010800040101010101" charset="-122"/>
              <a:ea typeface="华文隶书" panose="02010800040101010101" charset="-122"/>
              <a:sym typeface="+mn-ea"/>
            </a:endParaRPr>
          </a:p>
          <a:p>
            <a:endParaRPr lang="zh-CN" altLang="en-US"/>
          </a:p>
        </p:txBody>
      </p:sp>
      <p:pic>
        <p:nvPicPr>
          <p:cNvPr id="9" name="图片 8" descr="武侯祠"/>
          <p:cNvPicPr>
            <a:picLocks noChangeAspect="1"/>
          </p:cNvPicPr>
          <p:nvPr/>
        </p:nvPicPr>
        <p:blipFill>
          <a:blip r:embed="rId4"/>
          <a:stretch>
            <a:fillRect/>
          </a:stretch>
        </p:blipFill>
        <p:spPr>
          <a:xfrm>
            <a:off x="5132070" y="1903095"/>
            <a:ext cx="5250815" cy="3472815"/>
          </a:xfrm>
          <a:prstGeom prst="rect">
            <a:avLst/>
          </a:prstGeom>
        </p:spPr>
      </p:pic>
      <p:sp>
        <p:nvSpPr>
          <p:cNvPr id="10" name="文本框 9"/>
          <p:cNvSpPr txBox="1"/>
          <p:nvPr/>
        </p:nvSpPr>
        <p:spPr>
          <a:xfrm>
            <a:off x="3446145" y="745490"/>
            <a:ext cx="2770505" cy="460375"/>
          </a:xfrm>
          <a:prstGeom prst="rect">
            <a:avLst/>
          </a:prstGeom>
          <a:noFill/>
        </p:spPr>
        <p:txBody>
          <a:bodyPr wrap="square" rtlCol="0">
            <a:spAutoFit/>
          </a:bodyPr>
          <a:p>
            <a:r>
              <a:rPr lang="zh-CN" altLang="en-US" sz="2400" b="1" dirty="0">
                <a:solidFill>
                  <a:schemeClr val="tx1">
                    <a:lumMod val="65000"/>
                    <a:lumOff val="35000"/>
                  </a:schemeClr>
                </a:solidFill>
                <a:latin typeface="楷体" panose="02010609060101010101" charset="-122"/>
                <a:ea typeface="楷体" panose="02010609060101010101" charset="-122"/>
              </a:rPr>
              <a:t>吉 礼：崇义怀仁</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additive="base">
                                        <p:cTn id="18" dur="1000" fill="hold"/>
                                        <p:tgtEl>
                                          <p:spTgt spid="31"/>
                                        </p:tgtEl>
                                        <p:attrNameLst>
                                          <p:attrName>ppt_x</p:attrName>
                                        </p:attrNameLst>
                                      </p:cBhvr>
                                      <p:tavLst>
                                        <p:tav tm="0">
                                          <p:val>
                                            <p:strVal val="0-#ppt_w/2"/>
                                          </p:val>
                                        </p:tav>
                                        <p:tav tm="100000">
                                          <p:val>
                                            <p:strVal val="#ppt_x"/>
                                          </p:val>
                                        </p:tav>
                                      </p:tavLst>
                                    </p:anim>
                                    <p:anim calcmode="lin" valueType="num">
                                      <p:cBhvr additive="base">
                                        <p:cTn id="19" dur="1000" fill="hold"/>
                                        <p:tgtEl>
                                          <p:spTgt spid="31"/>
                                        </p:tgtEl>
                                        <p:attrNameLst>
                                          <p:attrName>ppt_y</p:attrName>
                                        </p:attrNameLst>
                                      </p:cBhvr>
                                      <p:tavLst>
                                        <p:tav tm="0">
                                          <p:val>
                                            <p:strVal val="#ppt_y"/>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 calcmode="lin" valueType="num">
                                      <p:cBhvr additive="base">
                                        <p:cTn id="2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7">
                                            <p:txEl>
                                              <p:pRg st="0" end="0"/>
                                            </p:txEl>
                                          </p:spTgt>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 calcmode="lin" valueType="num">
                                      <p:cBhvr additive="base">
                                        <p:cTn id="27" dur="20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8" dur="20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par>
                          <p:cTn id="29" fill="hold">
                            <p:stCondLst>
                              <p:cond delay="4000"/>
                            </p:stCondLst>
                            <p:childTnLst>
                              <p:par>
                                <p:cTn id="30" presetID="2" presetClass="entr" presetSubtype="4" fill="hold" nodeType="afterEffect">
                                  <p:stCondLst>
                                    <p:cond delay="0"/>
                                  </p:stCondLst>
                                  <p:childTnLst>
                                    <p:set>
                                      <p:cBhvr>
                                        <p:cTn id="31" dur="1" fill="hold">
                                          <p:stCondLst>
                                            <p:cond delay="0"/>
                                          </p:stCondLst>
                                        </p:cTn>
                                        <p:tgtEl>
                                          <p:spTgt spid="7">
                                            <p:txEl>
                                              <p:pRg st="3" end="3"/>
                                            </p:txEl>
                                          </p:spTgt>
                                        </p:tgtEl>
                                        <p:attrNameLst>
                                          <p:attrName>style.visibility</p:attrName>
                                        </p:attrNameLst>
                                      </p:cBhvr>
                                      <p:to>
                                        <p:strVal val="visible"/>
                                      </p:to>
                                    </p:set>
                                    <p:anim calcmode="lin" valueType="num">
                                      <p:cBhvr additive="base">
                                        <p:cTn id="32" dur="20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3" dur="20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2"/>
      <p:bldP spid="7" grpId="3"/>
      <p:bldP spid="7" grpId="4"/>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5400000" flipV="1">
            <a:off x="9091325" y="-500498"/>
            <a:ext cx="3006812" cy="3892062"/>
          </a:xfrm>
          <a:prstGeom prst="rect">
            <a:avLst/>
          </a:prstGeom>
        </p:spPr>
      </p:pic>
      <p:sp>
        <p:nvSpPr>
          <p:cNvPr id="4" name="内容占位符 2"/>
          <p:cNvSpPr>
            <a:spLocks noGrp="1" noChangeArrowheads="1"/>
          </p:cNvSpPr>
          <p:nvPr/>
        </p:nvSpPr>
        <p:spPr>
          <a:xfrm>
            <a:off x="1229995" y="1546860"/>
            <a:ext cx="2746375" cy="3572510"/>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eaLnBrk="1" hangingPunct="1">
              <a:lnSpc>
                <a:spcPct val="140000"/>
              </a:lnSpc>
              <a:buNone/>
            </a:pPr>
            <a:r>
              <a:rPr lang="zh-CN" altLang="en-US" dirty="0">
                <a:solidFill>
                  <a:schemeClr val="tx1">
                    <a:lumMod val="65000"/>
                    <a:lumOff val="35000"/>
                  </a:schemeClr>
                </a:solidFill>
                <a:latin typeface="华文楷体" panose="02010600040101010101" charset="-122"/>
                <a:ea typeface="华文楷体" panose="02010600040101010101" charset="-122"/>
                <a:sym typeface="+mn-ea"/>
              </a:rPr>
              <a:t>•   </a:t>
            </a: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丧礼，哀死亡</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marL="85725" indent="0" eaLnBrk="1" hangingPunct="1">
              <a:lnSpc>
                <a:spcPct val="140000"/>
              </a:lnSpc>
              <a:buNone/>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荒礼，哀凶札</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marL="85725" indent="0" eaLnBrk="1" hangingPunct="1">
              <a:lnSpc>
                <a:spcPct val="140000"/>
              </a:lnSpc>
              <a:buNone/>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吊礼，哀祸灾</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marL="85725" indent="0" eaLnBrk="1" hangingPunct="1">
              <a:lnSpc>
                <a:spcPct val="140000"/>
              </a:lnSpc>
              <a:buNone/>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禬(guì)礼，哀围败</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marL="85725" indent="0" eaLnBrk="1" hangingPunct="1">
              <a:lnSpc>
                <a:spcPct val="140000"/>
              </a:lnSpc>
              <a:buNone/>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恤礼，哀寇乱</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marL="85725" indent="0" eaLnBrk="1" hangingPunct="1">
              <a:lnSpc>
                <a:spcPct val="160000"/>
              </a:lnSpc>
              <a:buNone/>
            </a:pPr>
            <a:endParaRPr lang="zh-CN" altLang="en-US" dirty="0">
              <a:solidFill>
                <a:schemeClr val="tx1">
                  <a:lumMod val="65000"/>
                  <a:lumOff val="35000"/>
                </a:schemeClr>
              </a:solidFill>
              <a:latin typeface="华文楷体" panose="02010600040101010101" charset="-122"/>
              <a:ea typeface="华文楷体" panose="02010600040101010101" charset="-122"/>
            </a:endParaRPr>
          </a:p>
        </p:txBody>
      </p:sp>
      <p:pic>
        <p:nvPicPr>
          <p:cNvPr id="8" name="图片 7" descr="F:\小函子\ppt改造\大学人文  吴琼\图片8.png图片8"/>
          <p:cNvPicPr preferRelativeResize="0">
            <a:picLocks noChangeAspect="1"/>
          </p:cNvPicPr>
          <p:nvPr/>
        </p:nvPicPr>
        <p:blipFill>
          <a:blip r:embed="rId4">
            <a:clrChange>
              <a:clrFrom>
                <a:srgbClr val="000000">
                  <a:alpha val="0"/>
                </a:srgbClr>
              </a:clrFrom>
              <a:clrTo>
                <a:srgbClr val="000000">
                  <a:alpha val="0"/>
                  <a:alpha val="0"/>
                </a:srgbClr>
              </a:clrTo>
            </a:clrChange>
          </a:blip>
          <a:srcRect/>
          <a:stretch>
            <a:fillRect/>
          </a:stretch>
        </p:blipFill>
        <p:spPr>
          <a:xfrm>
            <a:off x="4737735" y="1384300"/>
            <a:ext cx="3154045" cy="1963420"/>
          </a:xfrm>
          <a:prstGeom prst="rect">
            <a:avLst/>
          </a:prstGeom>
          <a:solidFill>
            <a:schemeClr val="bg1"/>
          </a:solidFill>
          <a:ln w="53975" cap="sq" cmpd="sng">
            <a:solidFill>
              <a:srgbClr val="ADADAB"/>
            </a:solidFill>
            <a:prstDash val="solid"/>
          </a:ln>
        </p:spPr>
      </p:pic>
      <p:sp>
        <p:nvSpPr>
          <p:cNvPr id="5" name="文本框 4"/>
          <p:cNvSpPr txBox="1"/>
          <p:nvPr/>
        </p:nvSpPr>
        <p:spPr>
          <a:xfrm>
            <a:off x="1229995" y="393065"/>
            <a:ext cx="4269740"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凶礼：哀邦忧国</a:t>
            </a:r>
            <a:endParaRPr lang="zh-CN" altLang="en-US" sz="1600" b="1" dirty="0">
              <a:solidFill>
                <a:schemeClr val="tx1">
                  <a:lumMod val="65000"/>
                  <a:lumOff val="35000"/>
                </a:schemeClr>
              </a:solidFill>
              <a:latin typeface="楷体" panose="02010609060101010101" charset="-122"/>
              <a:ea typeface="楷体" panose="02010609060101010101" charset="-122"/>
              <a:sym typeface="+mn-ea"/>
            </a:endParaRPr>
          </a:p>
        </p:txBody>
      </p:sp>
      <p:pic>
        <p:nvPicPr>
          <p:cNvPr id="31"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3970020" y="14287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descr="9"/>
          <p:cNvPicPr>
            <a:picLocks noChangeAspect="1"/>
          </p:cNvPicPr>
          <p:nvPr/>
        </p:nvPicPr>
        <p:blipFill>
          <a:blip r:embed="rId6"/>
          <a:stretch>
            <a:fillRect/>
          </a:stretch>
        </p:blipFill>
        <p:spPr>
          <a:xfrm>
            <a:off x="7150735" y="3878580"/>
            <a:ext cx="3138170" cy="2252980"/>
          </a:xfrm>
          <a:prstGeom prst="rect">
            <a:avLst/>
          </a:prstGeom>
          <a:ln w="53975">
            <a:solidFill>
              <a:srgbClr val="ADADAB"/>
            </a:solid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2000" fill="hold"/>
                                        <p:tgtEl>
                                          <p:spTgt spid="4">
                                            <p:txEl>
                                              <p:pRg st="0" end="0"/>
                                            </p:txEl>
                                          </p:spTgt>
                                        </p:tgtEl>
                                        <p:attrNameLst>
                                          <p:attrName>ppt_x</p:attrName>
                                        </p:attrNameLst>
                                      </p:cBhvr>
                                      <p:tavLst>
                                        <p:tav tm="0">
                                          <p:val>
                                            <p:strVal val="0-#ppt_w/2"/>
                                          </p:val>
                                        </p:tav>
                                        <p:tav tm="100000">
                                          <p:val>
                                            <p:strVal val="#ppt_x"/>
                                          </p:val>
                                        </p:tav>
                                      </p:tavLst>
                                    </p:anim>
                                    <p:anim calcmode="lin" valueType="num">
                                      <p:cBhvr>
                                        <p:cTn id="8" dur="20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p:cTn id="13" dur="2000" fill="hold"/>
                                        <p:tgtEl>
                                          <p:spTgt spid="4">
                                            <p:txEl>
                                              <p:pRg st="1" end="1"/>
                                            </p:txEl>
                                          </p:spTgt>
                                        </p:tgtEl>
                                        <p:attrNameLst>
                                          <p:attrName>ppt_x</p:attrName>
                                        </p:attrNameLst>
                                      </p:cBhvr>
                                      <p:tavLst>
                                        <p:tav tm="0">
                                          <p:val>
                                            <p:strVal val="0-#ppt_w/2"/>
                                          </p:val>
                                        </p:tav>
                                        <p:tav tm="100000">
                                          <p:val>
                                            <p:strVal val="#ppt_x"/>
                                          </p:val>
                                        </p:tav>
                                      </p:tavLst>
                                    </p:anim>
                                    <p:anim calcmode="lin" valueType="num">
                                      <p:cBhvr>
                                        <p:cTn id="14" dur="20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p:cTn id="19" dur="2000" fill="hold"/>
                                        <p:tgtEl>
                                          <p:spTgt spid="4">
                                            <p:txEl>
                                              <p:pRg st="2" end="2"/>
                                            </p:txEl>
                                          </p:spTgt>
                                        </p:tgtEl>
                                        <p:attrNameLst>
                                          <p:attrName>ppt_x</p:attrName>
                                        </p:attrNameLst>
                                      </p:cBhvr>
                                      <p:tavLst>
                                        <p:tav tm="0">
                                          <p:val>
                                            <p:strVal val="0-#ppt_w/2"/>
                                          </p:val>
                                        </p:tav>
                                        <p:tav tm="100000">
                                          <p:val>
                                            <p:strVal val="#ppt_x"/>
                                          </p:val>
                                        </p:tav>
                                      </p:tavLst>
                                    </p:anim>
                                    <p:anim calcmode="lin" valueType="num">
                                      <p:cBhvr>
                                        <p:cTn id="20" dur="20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p:cTn id="25" dur="2000" fill="hold"/>
                                        <p:tgtEl>
                                          <p:spTgt spid="4">
                                            <p:txEl>
                                              <p:pRg st="3" end="3"/>
                                            </p:txEl>
                                          </p:spTgt>
                                        </p:tgtEl>
                                        <p:attrNameLst>
                                          <p:attrName>ppt_x</p:attrName>
                                        </p:attrNameLst>
                                      </p:cBhvr>
                                      <p:tavLst>
                                        <p:tav tm="0">
                                          <p:val>
                                            <p:strVal val="0-#ppt_w/2"/>
                                          </p:val>
                                        </p:tav>
                                        <p:tav tm="100000">
                                          <p:val>
                                            <p:strVal val="#ppt_x"/>
                                          </p:val>
                                        </p:tav>
                                      </p:tavLst>
                                    </p:anim>
                                    <p:anim calcmode="lin" valueType="num">
                                      <p:cBhvr>
                                        <p:cTn id="26" dur="2000" fill="hold"/>
                                        <p:tgtEl>
                                          <p:spTgt spid="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p:cTn id="31" dur="2000" fill="hold"/>
                                        <p:tgtEl>
                                          <p:spTgt spid="4">
                                            <p:txEl>
                                              <p:pRg st="4" end="4"/>
                                            </p:txEl>
                                          </p:spTgt>
                                        </p:tgtEl>
                                        <p:attrNameLst>
                                          <p:attrName>ppt_x</p:attrName>
                                        </p:attrNameLst>
                                      </p:cBhvr>
                                      <p:tavLst>
                                        <p:tav tm="0">
                                          <p:val>
                                            <p:strVal val="0-#ppt_w/2"/>
                                          </p:val>
                                        </p:tav>
                                        <p:tav tm="100000">
                                          <p:val>
                                            <p:strVal val="#ppt_x"/>
                                          </p:val>
                                        </p:tav>
                                      </p:tavLst>
                                    </p:anim>
                                    <p:anim calcmode="lin" valueType="num">
                                      <p:cBhvr>
                                        <p:cTn id="32" dur="2000" fill="hold"/>
                                        <p:tgtEl>
                                          <p:spTgt spid="4">
                                            <p:txEl>
                                              <p:pRg st="4" end="4"/>
                                            </p:txEl>
                                          </p:spTgt>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0-#ppt_w/2"/>
                                          </p:val>
                                        </p:tav>
                                        <p:tav tm="100000">
                                          <p:val>
                                            <p:strVal val="#ppt_x"/>
                                          </p:val>
                                        </p:tav>
                                      </p:tavLst>
                                    </p:anim>
                                    <p:anim calcmode="lin" valueType="num">
                                      <p:cBhvr additive="base">
                                        <p:cTn id="36"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5400000" flipV="1">
            <a:off x="9091325" y="-500498"/>
            <a:ext cx="3006812" cy="3892062"/>
          </a:xfrm>
          <a:prstGeom prst="rect">
            <a:avLst/>
          </a:prstGeom>
        </p:spPr>
      </p:pic>
      <p:sp>
        <p:nvSpPr>
          <p:cNvPr id="4" name="内容占位符 2"/>
          <p:cNvSpPr>
            <a:spLocks noGrp="1" noChangeArrowheads="1"/>
          </p:cNvSpPr>
          <p:nvPr/>
        </p:nvSpPr>
        <p:spPr>
          <a:xfrm>
            <a:off x="1229995" y="1546860"/>
            <a:ext cx="5314315" cy="3572510"/>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eaLnBrk="1" hangingPunct="1">
              <a:lnSpc>
                <a:spcPct val="140000"/>
              </a:lnSpc>
              <a:buNone/>
            </a:pPr>
            <a:r>
              <a:rPr lang="zh-CN" altLang="en-US" dirty="0">
                <a:solidFill>
                  <a:srgbClr val="C00000"/>
                </a:solidFill>
                <a:latin typeface="楷体" panose="02010609060101010101" charset="-122"/>
                <a:ea typeface="楷体" panose="02010609060101010101" charset="-122"/>
                <a:sym typeface="+mn-ea"/>
              </a:rPr>
              <a:t>•    悲惨的命运，把他们的灵魂在肉体与精神的苦难中磨折，在贫穷与疾病的铁砧上锻炼；或是，目击同胞受着无名的羞辱与劫难，而生活为之戕害，内心为之碎裂，他们永远过着磨难的日子；他们固然由于毅力而成为伟大，可是也由于灾患而成为伟大。</a:t>
            </a:r>
            <a:endParaRPr lang="zh-CN" altLang="en-US" dirty="0">
              <a:solidFill>
                <a:srgbClr val="C00000"/>
              </a:solidFill>
              <a:latin typeface="楷体" panose="02010609060101010101" charset="-122"/>
              <a:ea typeface="楷体" panose="02010609060101010101" charset="-122"/>
              <a:sym typeface="+mn-ea"/>
            </a:endParaRPr>
          </a:p>
          <a:p>
            <a:pPr marL="85725" indent="0" algn="r" eaLnBrk="1" hangingPunct="1">
              <a:lnSpc>
                <a:spcPct val="140000"/>
              </a:lnSpc>
              <a:buNone/>
            </a:pPr>
            <a:r>
              <a:rPr lang="en-US" altLang="zh-CN" dirty="0">
                <a:solidFill>
                  <a:srgbClr val="C00000"/>
                </a:solidFill>
                <a:latin typeface="楷体" panose="02010609060101010101" charset="-122"/>
                <a:ea typeface="楷体" panose="02010609060101010101" charset="-122"/>
                <a:sym typeface="+mn-ea"/>
              </a:rPr>
              <a:t>——</a:t>
            </a:r>
            <a:r>
              <a:rPr lang="zh-CN" altLang="en-US" dirty="0">
                <a:solidFill>
                  <a:srgbClr val="C00000"/>
                </a:solidFill>
                <a:latin typeface="楷体" panose="02010609060101010101" charset="-122"/>
                <a:ea typeface="楷体" panose="02010609060101010101" charset="-122"/>
                <a:sym typeface="+mn-ea"/>
              </a:rPr>
              <a:t>罗曼</a:t>
            </a:r>
            <a:r>
              <a:rPr lang="en-US" altLang="zh-CN" dirty="0">
                <a:solidFill>
                  <a:srgbClr val="C00000"/>
                </a:solidFill>
                <a:latin typeface="楷体" panose="02010609060101010101" charset="-122"/>
                <a:ea typeface="楷体" panose="02010609060101010101" charset="-122"/>
                <a:sym typeface="+mn-ea"/>
              </a:rPr>
              <a:t>·</a:t>
            </a:r>
            <a:r>
              <a:rPr lang="zh-CN" altLang="en-US" dirty="0">
                <a:solidFill>
                  <a:srgbClr val="C00000"/>
                </a:solidFill>
                <a:latin typeface="楷体" panose="02010609060101010101" charset="-122"/>
                <a:ea typeface="楷体" panose="02010609060101010101" charset="-122"/>
                <a:sym typeface="+mn-ea"/>
              </a:rPr>
              <a:t>罗兰《巨人传》</a:t>
            </a:r>
            <a:endParaRPr lang="zh-CN" altLang="en-US" dirty="0">
              <a:solidFill>
                <a:srgbClr val="C00000"/>
              </a:solidFill>
              <a:latin typeface="楷体" panose="02010609060101010101" charset="-122"/>
              <a:ea typeface="楷体" panose="02010609060101010101" charset="-122"/>
              <a:sym typeface="+mn-ea"/>
            </a:endParaRPr>
          </a:p>
        </p:txBody>
      </p:sp>
      <p:sp>
        <p:nvSpPr>
          <p:cNvPr id="5" name="文本框 4"/>
          <p:cNvSpPr txBox="1"/>
          <p:nvPr/>
        </p:nvSpPr>
        <p:spPr>
          <a:xfrm>
            <a:off x="1229995" y="393065"/>
            <a:ext cx="4269740"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凶礼：多难兴邦</a:t>
            </a:r>
            <a:endParaRPr lang="zh-CN" altLang="en-US" sz="1600" b="1" dirty="0">
              <a:solidFill>
                <a:schemeClr val="tx1">
                  <a:lumMod val="65000"/>
                  <a:lumOff val="35000"/>
                </a:schemeClr>
              </a:solidFill>
              <a:latin typeface="楷体" panose="02010609060101010101" charset="-122"/>
              <a:ea typeface="楷体" panose="02010609060101010101" charset="-122"/>
              <a:sym typeface="+mn-ea"/>
            </a:endParaRPr>
          </a:p>
        </p:txBody>
      </p:sp>
      <p:pic>
        <p:nvPicPr>
          <p:cNvPr id="31" name="Picture 272" descr="28"/>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r="-4292" b="14367"/>
          <a:stretch>
            <a:fillRect/>
          </a:stretch>
        </p:blipFill>
        <p:spPr bwMode="auto">
          <a:xfrm>
            <a:off x="3970020" y="14287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纪念碑"/>
          <p:cNvPicPr>
            <a:picLocks noChangeAspect="1"/>
          </p:cNvPicPr>
          <p:nvPr/>
        </p:nvPicPr>
        <p:blipFill>
          <a:blip r:embed="rId5"/>
          <a:stretch>
            <a:fillRect/>
          </a:stretch>
        </p:blipFill>
        <p:spPr>
          <a:xfrm>
            <a:off x="7065645" y="1036320"/>
            <a:ext cx="2875915" cy="357060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1000" fill="hold"/>
                                        <p:tgtEl>
                                          <p:spTgt spid="31"/>
                                        </p:tgtEl>
                                        <p:attrNameLst>
                                          <p:attrName>ppt_x</p:attrName>
                                        </p:attrNameLst>
                                      </p:cBhvr>
                                      <p:tavLst>
                                        <p:tav tm="0">
                                          <p:val>
                                            <p:strVal val="0-#ppt_w/2"/>
                                          </p:val>
                                        </p:tav>
                                        <p:tav tm="100000">
                                          <p:val>
                                            <p:strVal val="#ppt_x"/>
                                          </p:val>
                                        </p:tav>
                                      </p:tavLst>
                                    </p:anim>
                                    <p:anim calcmode="lin" valueType="num">
                                      <p:cBhvr additive="base">
                                        <p:cTn id="8"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淘宝店chenying0907 31"/>
          <p:cNvPicPr>
            <a:picLocks noChangeAspect="1"/>
          </p:cNvPicPr>
          <p:nvPr/>
        </p:nvPicPr>
        <p:blipFill>
          <a:blip r:embed="rId1"/>
          <a:stretch>
            <a:fillRect/>
          </a:stretch>
        </p:blipFill>
        <p:spPr>
          <a:xfrm rot="7673386" flipH="1" flipV="1">
            <a:off x="7602364" y="206267"/>
            <a:ext cx="2801815" cy="3626711"/>
          </a:xfrm>
          <a:prstGeom prst="rect">
            <a:avLst/>
          </a:prstGeom>
        </p:spPr>
      </p:pic>
      <p:grpSp>
        <p:nvGrpSpPr>
          <p:cNvPr id="2" name="淘宝店chenying0907 1"/>
          <p:cNvGrpSpPr/>
          <p:nvPr/>
        </p:nvGrpSpPr>
        <p:grpSpPr>
          <a:xfrm>
            <a:off x="-13774" y="2783679"/>
            <a:ext cx="12219547" cy="4074321"/>
            <a:chOff x="-13774" y="2783679"/>
            <a:chExt cx="12219547" cy="4568523"/>
          </a:xfrm>
        </p:grpSpPr>
        <p:sp>
          <p:nvSpPr>
            <p:cNvPr id="16" name="淘宝店chenying0907 15"/>
            <p:cNvSpPr/>
            <p:nvPr/>
          </p:nvSpPr>
          <p:spPr>
            <a:xfrm rot="5400000">
              <a:off x="3842770" y="-1059089"/>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4" name="直接连接符 23"/>
          <p:cNvCxnSpPr/>
          <p:nvPr/>
        </p:nvCxnSpPr>
        <p:spPr>
          <a:xfrm flipH="1">
            <a:off x="6051550" y="3392805"/>
            <a:ext cx="19685" cy="1525905"/>
          </a:xfrm>
          <a:prstGeom prst="line">
            <a:avLst/>
          </a:prstGeom>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flipH="1">
            <a:off x="1253283" y="1027274"/>
            <a:ext cx="4366847" cy="0"/>
          </a:xfrm>
          <a:prstGeom prst="line">
            <a:avLst/>
          </a:prstGeom>
        </p:spPr>
        <p:style>
          <a:lnRef idx="1">
            <a:schemeClr val="dk1"/>
          </a:lnRef>
          <a:fillRef idx="0">
            <a:schemeClr val="dk1"/>
          </a:fillRef>
          <a:effectRef idx="0">
            <a:schemeClr val="dk1"/>
          </a:effectRef>
          <a:fontRef idx="minor">
            <a:schemeClr val="tx1"/>
          </a:fontRef>
        </p:style>
      </p:cxnSp>
      <p:pic>
        <p:nvPicPr>
          <p:cNvPr id="139" name="淘宝店chenying0907 138"/>
          <p:cNvPicPr>
            <a:picLocks noChangeAspect="1"/>
          </p:cNvPicPr>
          <p:nvPr/>
        </p:nvPicPr>
        <p:blipFill rotWithShape="1">
          <a:blip r:embed="rId4">
            <a:grayscl/>
          </a:blip>
          <a:srcRect l="-856" t="45442" r="73283" b="11830"/>
          <a:stretch>
            <a:fillRect/>
          </a:stretch>
        </p:blipFill>
        <p:spPr>
          <a:xfrm rot="5219981">
            <a:off x="368617" y="5028372"/>
            <a:ext cx="1239315" cy="1969477"/>
          </a:xfrm>
          <a:prstGeom prst="rect">
            <a:avLst/>
          </a:prstGeom>
        </p:spPr>
      </p:pic>
      <p:pic>
        <p:nvPicPr>
          <p:cNvPr id="140" name="淘宝店chenying0907 139"/>
          <p:cNvPicPr>
            <a:picLocks noChangeAspect="1"/>
          </p:cNvPicPr>
          <p:nvPr/>
        </p:nvPicPr>
        <p:blipFill rotWithShape="1">
          <a:blip r:embed="rId4">
            <a:grayscl/>
          </a:blip>
          <a:srcRect l="43742" t="13987" r="32523" b="39979"/>
          <a:stretch>
            <a:fillRect/>
          </a:stretch>
        </p:blipFill>
        <p:spPr>
          <a:xfrm rot="5400000">
            <a:off x="2025512" y="4751794"/>
            <a:ext cx="1066800" cy="2121877"/>
          </a:xfrm>
          <a:prstGeom prst="rect">
            <a:avLst/>
          </a:prstGeom>
        </p:spPr>
      </p:pic>
      <p:pic>
        <p:nvPicPr>
          <p:cNvPr id="141" name="淘宝店chenying0907 140"/>
          <p:cNvPicPr>
            <a:picLocks noChangeAspect="1"/>
          </p:cNvPicPr>
          <p:nvPr/>
        </p:nvPicPr>
        <p:blipFill rotWithShape="1">
          <a:blip r:embed="rId4">
            <a:grayscl/>
          </a:blip>
          <a:srcRect l="43742" t="43053" r="-2121" b="32531"/>
          <a:stretch>
            <a:fillRect/>
          </a:stretch>
        </p:blipFill>
        <p:spPr>
          <a:xfrm>
            <a:off x="3023803" y="5220717"/>
            <a:ext cx="2623849" cy="1125416"/>
          </a:xfrm>
          <a:prstGeom prst="rect">
            <a:avLst/>
          </a:prstGeom>
        </p:spPr>
      </p:pic>
      <p:pic>
        <p:nvPicPr>
          <p:cNvPr id="142" name="淘宝店chenying0907 141"/>
          <p:cNvPicPr>
            <a:picLocks noChangeAspect="1"/>
          </p:cNvPicPr>
          <p:nvPr/>
        </p:nvPicPr>
        <p:blipFill rotWithShape="1">
          <a:blip r:embed="rId4">
            <a:grayscl/>
          </a:blip>
          <a:srcRect l="-856" t="45442" r="73283" b="11830"/>
          <a:stretch>
            <a:fillRect/>
          </a:stretch>
        </p:blipFill>
        <p:spPr>
          <a:xfrm rot="5219981">
            <a:off x="5696096" y="5131075"/>
            <a:ext cx="1239315" cy="1969477"/>
          </a:xfrm>
          <a:prstGeom prst="rect">
            <a:avLst/>
          </a:prstGeom>
        </p:spPr>
      </p:pic>
      <p:pic>
        <p:nvPicPr>
          <p:cNvPr id="143" name="淘宝店chenying0907 142"/>
          <p:cNvPicPr>
            <a:picLocks noChangeAspect="1"/>
          </p:cNvPicPr>
          <p:nvPr/>
        </p:nvPicPr>
        <p:blipFill rotWithShape="1">
          <a:blip r:embed="rId4">
            <a:grayscl/>
          </a:blip>
          <a:srcRect l="43742" t="43053" r="-2121" b="32531"/>
          <a:stretch>
            <a:fillRect/>
          </a:stretch>
        </p:blipFill>
        <p:spPr>
          <a:xfrm>
            <a:off x="6711823" y="5342759"/>
            <a:ext cx="2623849" cy="1125416"/>
          </a:xfrm>
          <a:prstGeom prst="rect">
            <a:avLst/>
          </a:prstGeom>
        </p:spPr>
      </p:pic>
      <p:pic>
        <p:nvPicPr>
          <p:cNvPr id="144" name="淘宝店chenying0907 143"/>
          <p:cNvPicPr>
            <a:picLocks noChangeAspect="1"/>
          </p:cNvPicPr>
          <p:nvPr/>
        </p:nvPicPr>
        <p:blipFill rotWithShape="1">
          <a:blip r:embed="rId4">
            <a:grayscl/>
          </a:blip>
          <a:srcRect l="43742" t="13987" r="32523" b="39979"/>
          <a:stretch>
            <a:fillRect/>
          </a:stretch>
        </p:blipFill>
        <p:spPr>
          <a:xfrm rot="5400000">
            <a:off x="9153225" y="4952172"/>
            <a:ext cx="1066800" cy="2121877"/>
          </a:xfrm>
          <a:prstGeom prst="rect">
            <a:avLst/>
          </a:prstGeom>
        </p:spPr>
      </p:pic>
      <p:pic>
        <p:nvPicPr>
          <p:cNvPr id="145" name="淘宝店chenying0907 144"/>
          <p:cNvPicPr>
            <a:picLocks noChangeAspect="1"/>
          </p:cNvPicPr>
          <p:nvPr/>
        </p:nvPicPr>
        <p:blipFill rotWithShape="1">
          <a:blip r:embed="rId4">
            <a:grayscl/>
          </a:blip>
          <a:srcRect l="-856" t="45442" r="73283" b="11830"/>
          <a:stretch>
            <a:fillRect/>
          </a:stretch>
        </p:blipFill>
        <p:spPr>
          <a:xfrm rot="5219981">
            <a:off x="10675063" y="5294060"/>
            <a:ext cx="1239315" cy="1969477"/>
          </a:xfrm>
          <a:prstGeom prst="rect">
            <a:avLst/>
          </a:prstGeom>
        </p:spPr>
      </p:pic>
      <p:sp>
        <p:nvSpPr>
          <p:cNvPr id="3" name="文本框 2"/>
          <p:cNvSpPr txBox="1"/>
          <p:nvPr/>
        </p:nvSpPr>
        <p:spPr>
          <a:xfrm>
            <a:off x="1456690" y="631825"/>
            <a:ext cx="3960495" cy="460375"/>
          </a:xfrm>
          <a:prstGeom prst="rect">
            <a:avLst/>
          </a:prstGeom>
          <a:noFill/>
        </p:spPr>
        <p:txBody>
          <a:bodyPr wrap="square" rtlCol="0" anchor="t">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军  礼：兴师动众</a:t>
            </a:r>
            <a:endParaRPr lang="zh-CN" altLang="en-US" sz="1600" dirty="0">
              <a:solidFill>
                <a:schemeClr val="tx1">
                  <a:lumMod val="65000"/>
                  <a:lumOff val="35000"/>
                </a:schemeClr>
              </a:solidFill>
              <a:latin typeface="方正行楷简体" panose="02010601030101010101" charset="-122"/>
              <a:ea typeface="方正行楷简体" panose="02010601030101010101" charset="-122"/>
              <a:sym typeface="+mn-ea"/>
            </a:endParaRPr>
          </a:p>
        </p:txBody>
      </p:sp>
      <p:sp>
        <p:nvSpPr>
          <p:cNvPr id="16391" name="MH_SubTitle_3"/>
          <p:cNvSpPr txBox="1">
            <a:spLocks noChangeArrowheads="1"/>
          </p:cNvSpPr>
          <p:nvPr/>
        </p:nvSpPr>
        <p:spPr bwMode="auto">
          <a:xfrm>
            <a:off x="515620" y="4436110"/>
            <a:ext cx="126936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a:lnSpc>
                <a:spcPct val="130000"/>
              </a:lnSpc>
            </a:pPr>
            <a:r>
              <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rPr>
              <a:t>大田之礼</a:t>
            </a:r>
            <a:endPar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endParaRPr>
          </a:p>
        </p:txBody>
      </p:sp>
      <p:sp>
        <p:nvSpPr>
          <p:cNvPr id="16394" name="MH_SubTitle_2"/>
          <p:cNvSpPr txBox="1">
            <a:spLocks noChangeArrowheads="1"/>
          </p:cNvSpPr>
          <p:nvPr/>
        </p:nvSpPr>
        <p:spPr bwMode="auto">
          <a:xfrm>
            <a:off x="514985" y="3792855"/>
            <a:ext cx="1270000" cy="372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a:lnSpc>
                <a:spcPct val="130000"/>
              </a:lnSpc>
            </a:pPr>
            <a:r>
              <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rPr>
              <a:t>大均之礼</a:t>
            </a:r>
            <a:endPar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endParaRPr>
          </a:p>
        </p:txBody>
      </p:sp>
      <p:sp>
        <p:nvSpPr>
          <p:cNvPr id="16397" name="MH_SubTitle_1"/>
          <p:cNvSpPr txBox="1">
            <a:spLocks noChangeArrowheads="1"/>
          </p:cNvSpPr>
          <p:nvPr/>
        </p:nvSpPr>
        <p:spPr bwMode="auto">
          <a:xfrm>
            <a:off x="699135" y="3206750"/>
            <a:ext cx="1104900" cy="316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a:lnSpc>
                <a:spcPct val="130000"/>
              </a:lnSpc>
            </a:pPr>
            <a:r>
              <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rPr>
              <a:t>大师之礼</a:t>
            </a:r>
            <a:endPar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endParaRPr>
          </a:p>
        </p:txBody>
      </p:sp>
      <p:sp>
        <p:nvSpPr>
          <p:cNvPr id="16392" name="MH_Text_3"/>
          <p:cNvSpPr txBox="1">
            <a:spLocks noChangeArrowheads="1"/>
          </p:cNvSpPr>
          <p:nvPr/>
        </p:nvSpPr>
        <p:spPr bwMode="auto">
          <a:xfrm>
            <a:off x="2423795" y="4457700"/>
            <a:ext cx="3166745"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10000"/>
              </a:lnSpc>
            </a:pPr>
            <a:r>
              <a:rPr lang="zh-CN" altLang="en-US" sz="1800" dirty="0">
                <a:solidFill>
                  <a:schemeClr val="tx1">
                    <a:lumMod val="65000"/>
                    <a:lumOff val="35000"/>
                  </a:schemeClr>
                </a:solidFill>
                <a:latin typeface="华文隶书" panose="02010800040101010101" charset="-122"/>
                <a:ea typeface="华文隶书" panose="02010800040101010101" charset="-122"/>
              </a:rPr>
              <a:t>定期田猎和军事演习时礼仪</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p:txBody>
      </p:sp>
      <p:sp>
        <p:nvSpPr>
          <p:cNvPr id="16395" name="MH_Text_2"/>
          <p:cNvSpPr txBox="1">
            <a:spLocks noChangeArrowheads="1"/>
          </p:cNvSpPr>
          <p:nvPr/>
        </p:nvSpPr>
        <p:spPr bwMode="auto">
          <a:xfrm>
            <a:off x="2503170" y="3837305"/>
            <a:ext cx="3235325"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10000"/>
              </a:lnSpc>
            </a:pPr>
            <a:r>
              <a:rPr lang="zh-CN" altLang="en-US" sz="1800" dirty="0">
                <a:solidFill>
                  <a:schemeClr val="tx1">
                    <a:lumMod val="65000"/>
                    <a:lumOff val="35000"/>
                  </a:schemeClr>
                </a:solidFill>
                <a:latin typeface="华文隶书" panose="02010800040101010101" charset="-122"/>
                <a:ea typeface="华文隶书" panose="02010800040101010101" charset="-122"/>
              </a:rPr>
              <a:t>有事则出为兵，无事则居为民</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p:txBody>
      </p:sp>
      <p:sp>
        <p:nvSpPr>
          <p:cNvPr id="16398" name="MH_Text_1"/>
          <p:cNvSpPr txBox="1">
            <a:spLocks noChangeArrowheads="1"/>
          </p:cNvSpPr>
          <p:nvPr/>
        </p:nvSpPr>
        <p:spPr bwMode="auto">
          <a:xfrm>
            <a:off x="2503170" y="3264535"/>
            <a:ext cx="2817495"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10000"/>
              </a:lnSpc>
            </a:pPr>
            <a:r>
              <a:rPr lang="zh-CN" altLang="en-US" sz="1800" dirty="0">
                <a:solidFill>
                  <a:schemeClr val="tx1">
                    <a:lumMod val="65000"/>
                    <a:lumOff val="35000"/>
                  </a:schemeClr>
                </a:solidFill>
                <a:latin typeface="华文隶书" panose="02010800040101010101" charset="-122"/>
                <a:ea typeface="华文隶书" panose="02010800040101010101" charset="-122"/>
              </a:rPr>
              <a:t>天子出征讨伐的礼仪规范</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p:txBody>
      </p:sp>
      <p:sp>
        <p:nvSpPr>
          <p:cNvPr id="16388" name="MH_SubTitle_4"/>
          <p:cNvSpPr txBox="1">
            <a:spLocks noChangeArrowheads="1"/>
          </p:cNvSpPr>
          <p:nvPr/>
        </p:nvSpPr>
        <p:spPr bwMode="auto">
          <a:xfrm>
            <a:off x="6295390" y="3242310"/>
            <a:ext cx="1269365" cy="372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a:lnSpc>
                <a:spcPct val="130000"/>
              </a:lnSpc>
            </a:pPr>
            <a:r>
              <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rPr>
              <a:t>大役之礼</a:t>
            </a:r>
            <a:endParaRPr lang="zh-CN" altLang="en-US" sz="1800" dirty="0">
              <a:solidFill>
                <a:srgbClr val="C00000"/>
              </a:solidFill>
              <a:latin typeface="华文楷体" panose="02010600040101010101" charset="-122"/>
              <a:ea typeface="华文楷体" panose="02010600040101010101" charset="-122"/>
              <a:sym typeface="Arial" panose="020B0604020202020204" pitchFamily="34" charset="0"/>
            </a:endParaRPr>
          </a:p>
        </p:txBody>
      </p:sp>
      <p:sp>
        <p:nvSpPr>
          <p:cNvPr id="16401" name="MH_SubTitle_4"/>
          <p:cNvSpPr txBox="1">
            <a:spLocks noChangeArrowheads="1"/>
          </p:cNvSpPr>
          <p:nvPr/>
        </p:nvSpPr>
        <p:spPr bwMode="auto">
          <a:xfrm>
            <a:off x="6370955" y="3877310"/>
            <a:ext cx="1175385" cy="372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a:lnSpc>
                <a:spcPct val="130000"/>
              </a:lnSpc>
            </a:pPr>
            <a:r>
              <a:rPr lang="zh-CN" altLang="en-US" sz="1800" dirty="0">
                <a:solidFill>
                  <a:srgbClr val="C00000"/>
                </a:solidFill>
                <a:latin typeface="华文楷体" panose="02010600040101010101" charset="-122"/>
                <a:ea typeface="华文楷体" panose="02010600040101010101" charset="-122"/>
                <a:sym typeface="宋体" panose="02010600030101010101" pitchFamily="2" charset="-122"/>
              </a:rPr>
              <a:t>大封之礼</a:t>
            </a:r>
            <a:endParaRPr lang="zh-CN" altLang="en-US" sz="1800" dirty="0">
              <a:solidFill>
                <a:srgbClr val="C00000"/>
              </a:solidFill>
              <a:latin typeface="华文楷体" panose="02010600040101010101" charset="-122"/>
              <a:ea typeface="华文楷体" panose="02010600040101010101" charset="-122"/>
            </a:endParaRPr>
          </a:p>
        </p:txBody>
      </p:sp>
      <p:sp>
        <p:nvSpPr>
          <p:cNvPr id="16389" name="MH_Text_4"/>
          <p:cNvSpPr txBox="1">
            <a:spLocks noChangeArrowheads="1"/>
          </p:cNvSpPr>
          <p:nvPr/>
        </p:nvSpPr>
        <p:spPr bwMode="auto">
          <a:xfrm>
            <a:off x="8302943" y="3264218"/>
            <a:ext cx="20701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10000"/>
              </a:lnSpc>
            </a:pPr>
            <a:r>
              <a:rPr lang="zh-CN" altLang="en-US" sz="1800" dirty="0">
                <a:solidFill>
                  <a:schemeClr val="tx1">
                    <a:lumMod val="65000"/>
                    <a:lumOff val="35000"/>
                  </a:schemeClr>
                </a:solidFill>
                <a:latin typeface="华文隶书" panose="02010800040101010101" charset="-122"/>
                <a:ea typeface="华文隶书" panose="02010800040101010101" charset="-122"/>
              </a:rPr>
              <a:t>国家大兴土木工程</a:t>
            </a:r>
            <a:endParaRPr lang="zh-CN" altLang="en-US" sz="1800" dirty="0">
              <a:solidFill>
                <a:schemeClr val="tx1">
                  <a:lumMod val="65000"/>
                  <a:lumOff val="35000"/>
                </a:schemeClr>
              </a:solidFill>
              <a:latin typeface="华文隶书" panose="02010800040101010101" charset="-122"/>
              <a:ea typeface="华文隶书" panose="02010800040101010101" charset="-122"/>
            </a:endParaRPr>
          </a:p>
        </p:txBody>
      </p:sp>
      <p:sp>
        <p:nvSpPr>
          <p:cNvPr id="16402" name="MH_SubTitle_4"/>
          <p:cNvSpPr txBox="1">
            <a:spLocks noChangeArrowheads="1"/>
          </p:cNvSpPr>
          <p:nvPr/>
        </p:nvSpPr>
        <p:spPr bwMode="auto">
          <a:xfrm>
            <a:off x="8166100" y="3877310"/>
            <a:ext cx="3642995" cy="373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10000"/>
              </a:lnSpc>
            </a:pPr>
            <a:r>
              <a:rPr lang="zh-CN" altLang="en-US" sz="18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rPr>
              <a:t>出兵征讨侵略的一方，勘定国界</a:t>
            </a:r>
            <a:endParaRPr lang="zh-CN" altLang="en-US" sz="18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endParaRPr>
          </a:p>
        </p:txBody>
      </p:sp>
      <p:pic>
        <p:nvPicPr>
          <p:cNvPr id="6" name="图片 5" descr="四方"/>
          <p:cNvPicPr>
            <a:picLocks noChangeAspect="1"/>
          </p:cNvPicPr>
          <p:nvPr/>
        </p:nvPicPr>
        <p:blipFill>
          <a:blip r:embed="rId5"/>
          <a:stretch>
            <a:fillRect/>
          </a:stretch>
        </p:blipFill>
        <p:spPr>
          <a:xfrm>
            <a:off x="970915" y="1502410"/>
            <a:ext cx="4523105" cy="1308100"/>
          </a:xfrm>
          <a:prstGeom prst="rect">
            <a:avLst/>
          </a:prstGeom>
        </p:spPr>
      </p:pic>
      <p:sp>
        <p:nvSpPr>
          <p:cNvPr id="7" name="文本框 6"/>
          <p:cNvSpPr txBox="1"/>
          <p:nvPr/>
        </p:nvSpPr>
        <p:spPr>
          <a:xfrm>
            <a:off x="1456690" y="1124585"/>
            <a:ext cx="3843020" cy="368300"/>
          </a:xfrm>
          <a:prstGeom prst="rect">
            <a:avLst/>
          </a:prstGeom>
          <a:noFill/>
        </p:spPr>
        <p:txBody>
          <a:bodyPr wrap="square" rtlCol="0">
            <a:spAutoFit/>
          </a:bodyPr>
          <a:p>
            <a:r>
              <a:rPr lang="zh-CN" altLang="en-US" b="1">
                <a:solidFill>
                  <a:schemeClr val="accent6">
                    <a:lumMod val="75000"/>
                  </a:schemeClr>
                </a:solidFill>
                <a:latin typeface="华文隶书" panose="02010800040101010101" charset="-122"/>
                <a:ea typeface="华文隶书" panose="02010800040101010101" charset="-122"/>
              </a:rPr>
              <a:t>东</a:t>
            </a:r>
            <a:r>
              <a:rPr lang="zh-CN" altLang="en-US" b="1">
                <a:latin typeface="华文隶书" panose="02010800040101010101" charset="-122"/>
                <a:ea typeface="华文隶书" panose="02010800040101010101" charset="-122"/>
              </a:rPr>
              <a:t>              </a:t>
            </a:r>
            <a:r>
              <a:rPr lang="zh-CN" altLang="en-US" b="1">
                <a:solidFill>
                  <a:schemeClr val="accent4">
                    <a:lumMod val="60000"/>
                    <a:lumOff val="40000"/>
                  </a:schemeClr>
                </a:solidFill>
                <a:latin typeface="华文隶书" panose="02010800040101010101" charset="-122"/>
                <a:ea typeface="华文隶书" panose="02010800040101010101" charset="-122"/>
              </a:rPr>
              <a:t>西</a:t>
            </a:r>
            <a:r>
              <a:rPr lang="zh-CN" altLang="en-US" b="1">
                <a:latin typeface="华文隶书" panose="02010800040101010101" charset="-122"/>
                <a:ea typeface="华文隶书" panose="02010800040101010101" charset="-122"/>
              </a:rPr>
              <a:t>               </a:t>
            </a:r>
            <a:r>
              <a:rPr lang="zh-CN" altLang="en-US" b="1">
                <a:solidFill>
                  <a:srgbClr val="C00000"/>
                </a:solidFill>
                <a:latin typeface="华文隶书" panose="02010800040101010101" charset="-122"/>
                <a:ea typeface="华文隶书" panose="02010800040101010101" charset="-122"/>
              </a:rPr>
              <a:t>南</a:t>
            </a:r>
            <a:r>
              <a:rPr lang="zh-CN" altLang="en-US" b="1">
                <a:latin typeface="华文隶书" panose="02010800040101010101" charset="-122"/>
                <a:ea typeface="华文隶书" panose="02010800040101010101" charset="-122"/>
              </a:rPr>
              <a:t>              北</a:t>
            </a:r>
            <a:endParaRPr lang="zh-CN" altLang="en-US" b="1">
              <a:latin typeface="华文隶书" panose="02010800040101010101" charset="-122"/>
              <a:ea typeface="华文隶书" panose="02010800040101010101" charset="-122"/>
            </a:endParaRPr>
          </a:p>
        </p:txBody>
      </p:sp>
      <p:pic>
        <p:nvPicPr>
          <p:cNvPr id="8" name="Picture 272" descr="28"/>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 r="-4292" b="14367"/>
          <a:stretch>
            <a:fillRect/>
          </a:stretch>
        </p:blipFill>
        <p:spPr bwMode="auto">
          <a:xfrm>
            <a:off x="5550535" y="132080"/>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circle(in)">
                                      <p:cBhvr>
                                        <p:cTn id="11" dur="2000"/>
                                        <p:tgtEl>
                                          <p:spTgt spid="31"/>
                                        </p:tgtEl>
                                      </p:cBhvr>
                                    </p:animEffect>
                                  </p:childTnLst>
                                </p:cTn>
                              </p:par>
                            </p:childTnLst>
                          </p:cTn>
                        </p:par>
                        <p:par>
                          <p:cTn id="12" fill="hold">
                            <p:stCondLst>
                              <p:cond delay="2500"/>
                            </p:stCondLst>
                            <p:childTnLst>
                              <p:par>
                                <p:cTn id="13" presetID="22" presetClass="entr" presetSubtype="1"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up)">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6397"/>
                                        </p:tgtEl>
                                        <p:attrNameLst>
                                          <p:attrName>style.visibility</p:attrName>
                                        </p:attrNameLst>
                                      </p:cBhvr>
                                      <p:to>
                                        <p:strVal val="visible"/>
                                      </p:to>
                                    </p:set>
                                    <p:anim calcmode="lin" valueType="num">
                                      <p:cBhvr>
                                        <p:cTn id="20" dur="2000" fill="hold"/>
                                        <p:tgtEl>
                                          <p:spTgt spid="16397"/>
                                        </p:tgtEl>
                                        <p:attrNameLst>
                                          <p:attrName>ppt_x</p:attrName>
                                        </p:attrNameLst>
                                      </p:cBhvr>
                                      <p:tavLst>
                                        <p:tav tm="0">
                                          <p:val>
                                            <p:strVal val="#ppt_x"/>
                                          </p:val>
                                        </p:tav>
                                        <p:tav tm="100000">
                                          <p:val>
                                            <p:strVal val="#ppt_x"/>
                                          </p:val>
                                        </p:tav>
                                      </p:tavLst>
                                    </p:anim>
                                    <p:anim calcmode="lin" valueType="num">
                                      <p:cBhvr>
                                        <p:cTn id="21" dur="2000" fill="hold"/>
                                        <p:tgtEl>
                                          <p:spTgt spid="16397"/>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3" presetClass="entr" presetSubtype="10" fill="hold" grpId="0" nodeType="afterEffect">
                                  <p:stCondLst>
                                    <p:cond delay="0"/>
                                  </p:stCondLst>
                                  <p:childTnLst>
                                    <p:set>
                                      <p:cBhvr>
                                        <p:cTn id="24" dur="1" fill="hold">
                                          <p:stCondLst>
                                            <p:cond delay="0"/>
                                          </p:stCondLst>
                                        </p:cTn>
                                        <p:tgtEl>
                                          <p:spTgt spid="16394"/>
                                        </p:tgtEl>
                                        <p:attrNameLst>
                                          <p:attrName>style.visibility</p:attrName>
                                        </p:attrNameLst>
                                      </p:cBhvr>
                                      <p:to>
                                        <p:strVal val="visible"/>
                                      </p:to>
                                    </p:set>
                                    <p:animEffect transition="in" filter="blinds(horizontal)">
                                      <p:cBhvr>
                                        <p:cTn id="25" dur="1000"/>
                                        <p:tgtEl>
                                          <p:spTgt spid="16394"/>
                                        </p:tgtEl>
                                      </p:cBhvr>
                                    </p:animEffect>
                                  </p:childTnLst>
                                </p:cTn>
                              </p:par>
                            </p:childTnLst>
                          </p:cTn>
                        </p:par>
                      </p:childTnLst>
                    </p:cTn>
                  </p:par>
                  <p:par>
                    <p:cTn id="26" fill="hold">
                      <p:stCondLst>
                        <p:cond delay="indefinite"/>
                      </p:stCondLst>
                      <p:childTnLst>
                        <p:par>
                          <p:cTn id="27" fill="hold">
                            <p:stCondLst>
                              <p:cond delay="0"/>
                            </p:stCondLst>
                            <p:childTnLst>
                              <p:par>
                                <p:cTn id="28" presetID="4" presetClass="entr" presetSubtype="16" fill="hold" grpId="1" nodeType="clickEffect">
                                  <p:stCondLst>
                                    <p:cond delay="0"/>
                                  </p:stCondLst>
                                  <p:childTnLst>
                                    <p:set>
                                      <p:cBhvr>
                                        <p:cTn id="29" dur="1" fill="hold">
                                          <p:stCondLst>
                                            <p:cond delay="0"/>
                                          </p:stCondLst>
                                        </p:cTn>
                                        <p:tgtEl>
                                          <p:spTgt spid="16391"/>
                                        </p:tgtEl>
                                        <p:attrNameLst>
                                          <p:attrName>style.visibility</p:attrName>
                                        </p:attrNameLst>
                                      </p:cBhvr>
                                      <p:to>
                                        <p:strVal val="visible"/>
                                      </p:to>
                                    </p:set>
                                    <p:animEffect transition="in" filter="box(in)">
                                      <p:cBhvr>
                                        <p:cTn id="30" dur="1000"/>
                                        <p:tgtEl>
                                          <p:spTgt spid="16391"/>
                                        </p:tgtEl>
                                      </p:cBhvr>
                                    </p:animEffect>
                                  </p:childTnLst>
                                </p:cTn>
                              </p:par>
                            </p:childTnLst>
                          </p:cTn>
                        </p:par>
                        <p:par>
                          <p:cTn id="31" fill="hold">
                            <p:stCondLst>
                              <p:cond delay="1000"/>
                            </p:stCondLst>
                            <p:childTnLst>
                              <p:par>
                                <p:cTn id="32" presetID="2" presetClass="entr" presetSubtype="4" fill="hold" grpId="0" nodeType="afterEffect">
                                  <p:stCondLst>
                                    <p:cond delay="0"/>
                                  </p:stCondLst>
                                  <p:childTnLst>
                                    <p:set>
                                      <p:cBhvr>
                                        <p:cTn id="33" dur="1" fill="hold">
                                          <p:stCondLst>
                                            <p:cond delay="0"/>
                                          </p:stCondLst>
                                        </p:cTn>
                                        <p:tgtEl>
                                          <p:spTgt spid="16398"/>
                                        </p:tgtEl>
                                        <p:attrNameLst>
                                          <p:attrName>style.visibility</p:attrName>
                                        </p:attrNameLst>
                                      </p:cBhvr>
                                      <p:to>
                                        <p:strVal val="visible"/>
                                      </p:to>
                                    </p:set>
                                    <p:anim calcmode="lin" valueType="num">
                                      <p:cBhvr>
                                        <p:cTn id="34" dur="2000" fill="hold"/>
                                        <p:tgtEl>
                                          <p:spTgt spid="16398"/>
                                        </p:tgtEl>
                                        <p:attrNameLst>
                                          <p:attrName>ppt_x</p:attrName>
                                        </p:attrNameLst>
                                      </p:cBhvr>
                                      <p:tavLst>
                                        <p:tav tm="0">
                                          <p:val>
                                            <p:strVal val="#ppt_x"/>
                                          </p:val>
                                        </p:tav>
                                        <p:tav tm="100000">
                                          <p:val>
                                            <p:strVal val="#ppt_x"/>
                                          </p:val>
                                        </p:tav>
                                      </p:tavLst>
                                    </p:anim>
                                    <p:anim calcmode="lin" valueType="num">
                                      <p:cBhvr>
                                        <p:cTn id="35" dur="2000" fill="hold"/>
                                        <p:tgtEl>
                                          <p:spTgt spid="16398"/>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3" presetClass="entr" presetSubtype="10" fill="hold" grpId="0" nodeType="afterEffect">
                                  <p:stCondLst>
                                    <p:cond delay="0"/>
                                  </p:stCondLst>
                                  <p:childTnLst>
                                    <p:set>
                                      <p:cBhvr>
                                        <p:cTn id="38" dur="1" fill="hold">
                                          <p:stCondLst>
                                            <p:cond delay="0"/>
                                          </p:stCondLst>
                                        </p:cTn>
                                        <p:tgtEl>
                                          <p:spTgt spid="16395"/>
                                        </p:tgtEl>
                                        <p:attrNameLst>
                                          <p:attrName>style.visibility</p:attrName>
                                        </p:attrNameLst>
                                      </p:cBhvr>
                                      <p:to>
                                        <p:strVal val="visible"/>
                                      </p:to>
                                    </p:set>
                                    <p:animEffect transition="in" filter="blinds(horizontal)">
                                      <p:cBhvr>
                                        <p:cTn id="39" dur="1000"/>
                                        <p:tgtEl>
                                          <p:spTgt spid="16395"/>
                                        </p:tgtEl>
                                      </p:cBhvr>
                                    </p:animEffect>
                                  </p:childTnLst>
                                </p:cTn>
                              </p:par>
                            </p:childTnLst>
                          </p:cTn>
                        </p:par>
                        <p:par>
                          <p:cTn id="40" fill="hold">
                            <p:stCondLst>
                              <p:cond delay="4000"/>
                            </p:stCondLst>
                            <p:childTnLst>
                              <p:par>
                                <p:cTn id="41" presetID="4" presetClass="entr" presetSubtype="16" fill="hold" grpId="0" nodeType="afterEffect">
                                  <p:stCondLst>
                                    <p:cond delay="0"/>
                                  </p:stCondLst>
                                  <p:childTnLst>
                                    <p:set>
                                      <p:cBhvr>
                                        <p:cTn id="42" dur="1" fill="hold">
                                          <p:stCondLst>
                                            <p:cond delay="0"/>
                                          </p:stCondLst>
                                        </p:cTn>
                                        <p:tgtEl>
                                          <p:spTgt spid="16392"/>
                                        </p:tgtEl>
                                        <p:attrNameLst>
                                          <p:attrName>style.visibility</p:attrName>
                                        </p:attrNameLst>
                                      </p:cBhvr>
                                      <p:to>
                                        <p:strVal val="visible"/>
                                      </p:to>
                                    </p:set>
                                    <p:animEffect transition="in" filter="box(in)">
                                      <p:cBhvr>
                                        <p:cTn id="43" dur="1000"/>
                                        <p:tgtEl>
                                          <p:spTgt spid="16392"/>
                                        </p:tgtEl>
                                      </p:cBhvr>
                                    </p:animEffect>
                                  </p:childTnLst>
                                </p:cTn>
                              </p:par>
                            </p:childTnLst>
                          </p:cTn>
                        </p:par>
                        <p:par>
                          <p:cTn id="44" fill="hold">
                            <p:stCondLst>
                              <p:cond delay="5000"/>
                            </p:stCondLst>
                            <p:childTnLst>
                              <p:par>
                                <p:cTn id="45" presetID="5" presetClass="entr" presetSubtype="10" fill="hold" grpId="0" nodeType="afterEffect">
                                  <p:stCondLst>
                                    <p:cond delay="0"/>
                                  </p:stCondLst>
                                  <p:childTnLst>
                                    <p:set>
                                      <p:cBhvr>
                                        <p:cTn id="46" dur="1" fill="hold">
                                          <p:stCondLst>
                                            <p:cond delay="0"/>
                                          </p:stCondLst>
                                        </p:cTn>
                                        <p:tgtEl>
                                          <p:spTgt spid="16388"/>
                                        </p:tgtEl>
                                        <p:attrNameLst>
                                          <p:attrName>style.visibility</p:attrName>
                                        </p:attrNameLst>
                                      </p:cBhvr>
                                      <p:to>
                                        <p:strVal val="visible"/>
                                      </p:to>
                                    </p:set>
                                    <p:animEffect transition="in" filter="checkerboard(across)">
                                      <p:cBhvr>
                                        <p:cTn id="47" dur="500"/>
                                        <p:tgtEl>
                                          <p:spTgt spid="16388"/>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grpId="1" nodeType="clickEffect">
                                  <p:stCondLst>
                                    <p:cond delay="0"/>
                                  </p:stCondLst>
                                  <p:childTnLst>
                                    <p:set>
                                      <p:cBhvr>
                                        <p:cTn id="51" dur="1" fill="hold">
                                          <p:stCondLst>
                                            <p:cond delay="0"/>
                                          </p:stCondLst>
                                        </p:cTn>
                                        <p:tgtEl>
                                          <p:spTgt spid="16401"/>
                                        </p:tgtEl>
                                        <p:attrNameLst>
                                          <p:attrName>style.visibility</p:attrName>
                                        </p:attrNameLst>
                                      </p:cBhvr>
                                      <p:to>
                                        <p:strVal val="visible"/>
                                      </p:to>
                                    </p:set>
                                    <p:animEffect transition="in" filter="wheel(1)">
                                      <p:cBhvr>
                                        <p:cTn id="52" dur="2000"/>
                                        <p:tgtEl>
                                          <p:spTgt spid="16401"/>
                                        </p:tgtEl>
                                      </p:cBhvr>
                                    </p:animEffect>
                                  </p:childTnLst>
                                </p:cTn>
                              </p:par>
                            </p:childTnLst>
                          </p:cTn>
                        </p:par>
                        <p:par>
                          <p:cTn id="53" fill="hold">
                            <p:stCondLst>
                              <p:cond delay="2000"/>
                            </p:stCondLst>
                            <p:childTnLst>
                              <p:par>
                                <p:cTn id="54" presetID="5" presetClass="entr" presetSubtype="10" fill="hold" grpId="0" nodeType="afterEffect">
                                  <p:stCondLst>
                                    <p:cond delay="0"/>
                                  </p:stCondLst>
                                  <p:childTnLst>
                                    <p:set>
                                      <p:cBhvr>
                                        <p:cTn id="55" dur="1" fill="hold">
                                          <p:stCondLst>
                                            <p:cond delay="0"/>
                                          </p:stCondLst>
                                        </p:cTn>
                                        <p:tgtEl>
                                          <p:spTgt spid="16389"/>
                                        </p:tgtEl>
                                        <p:attrNameLst>
                                          <p:attrName>style.visibility</p:attrName>
                                        </p:attrNameLst>
                                      </p:cBhvr>
                                      <p:to>
                                        <p:strVal val="visible"/>
                                      </p:to>
                                    </p:set>
                                    <p:animEffect transition="in" filter="checkerboard(across)">
                                      <p:cBhvr>
                                        <p:cTn id="56" dur="500"/>
                                        <p:tgtEl>
                                          <p:spTgt spid="16389"/>
                                        </p:tgtEl>
                                      </p:cBhvr>
                                    </p:animEffect>
                                  </p:childTnLst>
                                </p:cTn>
                              </p:par>
                            </p:childTnLst>
                          </p:cTn>
                        </p:par>
                        <p:par>
                          <p:cTn id="57" fill="hold">
                            <p:stCondLst>
                              <p:cond delay="2500"/>
                            </p:stCondLst>
                            <p:childTnLst>
                              <p:par>
                                <p:cTn id="58" presetID="21" presetClass="entr" presetSubtype="1" fill="hold" grpId="1" nodeType="afterEffect">
                                  <p:stCondLst>
                                    <p:cond delay="0"/>
                                  </p:stCondLst>
                                  <p:childTnLst>
                                    <p:set>
                                      <p:cBhvr>
                                        <p:cTn id="59" dur="1" fill="hold">
                                          <p:stCondLst>
                                            <p:cond delay="0"/>
                                          </p:stCondLst>
                                        </p:cTn>
                                        <p:tgtEl>
                                          <p:spTgt spid="16402"/>
                                        </p:tgtEl>
                                        <p:attrNameLst>
                                          <p:attrName>style.visibility</p:attrName>
                                        </p:attrNameLst>
                                      </p:cBhvr>
                                      <p:to>
                                        <p:strVal val="visible"/>
                                      </p:to>
                                    </p:set>
                                    <p:animEffect transition="in" filter="wheel(1)">
                                      <p:cBhvr>
                                        <p:cTn id="60" dur="2000"/>
                                        <p:tgtEl>
                                          <p:spTgt spid="16402"/>
                                        </p:tgtEl>
                                      </p:cBhvr>
                                    </p:animEffect>
                                  </p:childTnLst>
                                </p:cTn>
                              </p:par>
                              <p:par>
                                <p:cTn id="61" presetID="2" presetClass="entr" presetSubtype="8" fill="hold"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1000" fill="hold"/>
                                        <p:tgtEl>
                                          <p:spTgt spid="8"/>
                                        </p:tgtEl>
                                        <p:attrNameLst>
                                          <p:attrName>ppt_x</p:attrName>
                                        </p:attrNameLst>
                                      </p:cBhvr>
                                      <p:tavLst>
                                        <p:tav tm="0">
                                          <p:val>
                                            <p:strVal val="0-#ppt_w/2"/>
                                          </p:val>
                                        </p:tav>
                                        <p:tav tm="100000">
                                          <p:val>
                                            <p:strVal val="#ppt_x"/>
                                          </p:val>
                                        </p:tav>
                                      </p:tavLst>
                                    </p:anim>
                                    <p:anim calcmode="lin" valueType="num">
                                      <p:cBhvr additive="base">
                                        <p:cTn id="64"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1" grpId="0"/>
      <p:bldP spid="16391" grpId="1"/>
      <p:bldP spid="16394" grpId="0"/>
      <p:bldP spid="16397" grpId="0"/>
      <p:bldP spid="16392" grpId="0"/>
      <p:bldP spid="16395" grpId="0"/>
      <p:bldP spid="16398" grpId="0"/>
      <p:bldP spid="16388" grpId="0"/>
      <p:bldP spid="16401" grpId="0"/>
      <p:bldP spid="16401" grpId="1"/>
      <p:bldP spid="16389" grpId="0"/>
      <p:bldP spid="16402" grpId="0"/>
      <p:bldP spid="1640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6082030" y="1593215"/>
            <a:ext cx="644525" cy="3137535"/>
          </a:xfrm>
          <a:prstGeom prst="rect">
            <a:avLst/>
          </a:prstGeom>
          <a:noFill/>
        </p:spPr>
        <p:txBody>
          <a:bodyPr vert="eaVert" wrap="square" rtlCol="0">
            <a:spAutoFit/>
          </a:bodyPr>
          <a:lstStyle/>
          <a:p>
            <a:pPr>
              <a:lnSpc>
                <a:spcPct val="150000"/>
              </a:lnSpc>
            </a:pPr>
            <a:r>
              <a:rPr lang="zh-CN" altLang="en-US" sz="2000" dirty="0">
                <a:solidFill>
                  <a:srgbClr val="502C08"/>
                </a:solidFill>
                <a:latin typeface="华文行楷" panose="02010800040101010101" charset="-122"/>
                <a:ea typeface="华文行楷" panose="02010800040101010101" charset="-122"/>
                <a:sym typeface="+mn-ea"/>
              </a:rPr>
              <a:t>第一节    礼乐文化的源头</a:t>
            </a:r>
            <a:endParaRPr lang="en-US" altLang="zh-CN" sz="2000" dirty="0">
              <a:solidFill>
                <a:srgbClr val="502C08"/>
              </a:solidFill>
              <a:latin typeface="华文行楷" panose="02010800040101010101" charset="-122"/>
              <a:ea typeface="华文行楷" panose="02010800040101010101" charset="-122"/>
              <a:sym typeface="Arial" panose="020B0604020202020204" pitchFamily="34" charset="0"/>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275663" y="2667688"/>
            <a:ext cx="3916337" cy="4190311"/>
          </a:xfrm>
          <a:prstGeom prst="rect">
            <a:avLst/>
          </a:prstGeom>
        </p:spPr>
      </p:pic>
      <p:cxnSp>
        <p:nvCxnSpPr>
          <p:cNvPr id="17" name="直接连接符 16"/>
          <p:cNvCxnSpPr/>
          <p:nvPr/>
        </p:nvCxnSpPr>
        <p:spPr>
          <a:xfrm>
            <a:off x="6726539"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1729" y="4996229"/>
            <a:ext cx="4266572" cy="1891205"/>
          </a:xfrm>
          <a:prstGeom prst="rect">
            <a:avLst/>
          </a:prstGeom>
        </p:spPr>
      </p:pic>
      <p:sp>
        <p:nvSpPr>
          <p:cNvPr id="18" name="椭圆 17"/>
          <p:cNvSpPr/>
          <p:nvPr/>
        </p:nvSpPr>
        <p:spPr>
          <a:xfrm>
            <a:off x="6944360" y="2138045"/>
            <a:ext cx="1953895" cy="1953895"/>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TextBox 9"/>
          <p:cNvSpPr txBox="1"/>
          <p:nvPr/>
        </p:nvSpPr>
        <p:spPr>
          <a:xfrm>
            <a:off x="5219700" y="1593215"/>
            <a:ext cx="644525" cy="4961255"/>
          </a:xfrm>
          <a:prstGeom prst="rect">
            <a:avLst/>
          </a:prstGeom>
          <a:noFill/>
        </p:spPr>
        <p:txBody>
          <a:bodyPr vert="eaVert" wrap="square" rtlCol="0">
            <a:spAutoFit/>
          </a:bodyPr>
          <a:lstStyle/>
          <a:p>
            <a:pPr>
              <a:lnSpc>
                <a:spcPct val="150000"/>
              </a:lnSpc>
            </a:pPr>
            <a:r>
              <a:rPr lang="zh-CN" altLang="en-US" sz="2000" dirty="0">
                <a:solidFill>
                  <a:srgbClr val="502C08"/>
                </a:solidFill>
                <a:latin typeface="华文行楷" panose="02010800040101010101" charset="-122"/>
                <a:ea typeface="华文行楷" panose="02010800040101010101" charset="-122"/>
                <a:sym typeface="+mn-ea"/>
              </a:rPr>
              <a:t>第二节    人生：敦美人伦，慎终追远</a:t>
            </a:r>
            <a:endParaRPr lang="zh-CN" altLang="en-US" sz="2000" dirty="0">
              <a:solidFill>
                <a:srgbClr val="502C08"/>
              </a:solidFill>
              <a:latin typeface="华文行楷" panose="02010800040101010101" charset="-122"/>
              <a:ea typeface="华文行楷" panose="02010800040101010101" charset="-122"/>
              <a:sym typeface="+mn-ea"/>
            </a:endParaRPr>
          </a:p>
        </p:txBody>
      </p:sp>
      <p:cxnSp>
        <p:nvCxnSpPr>
          <p:cNvPr id="26" name="直接连接符 25"/>
          <p:cNvCxnSpPr/>
          <p:nvPr/>
        </p:nvCxnSpPr>
        <p:spPr>
          <a:xfrm>
            <a:off x="586406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44826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351790" y="393065"/>
            <a:ext cx="4867910" cy="460375"/>
          </a:xfrm>
          <a:prstGeom prst="rect">
            <a:avLst/>
          </a:prstGeom>
          <a:noFill/>
        </p:spPr>
        <p:txBody>
          <a:bodyPr wrap="square" rtlCol="0" anchor="t">
            <a:spAutoFit/>
          </a:bodyPr>
          <a:p>
            <a:pPr algn="l" eaLnBrk="1" hangingPunct="1">
              <a:buFont typeface="Arial" panose="020B0604020202020204" pitchFamily="34" charset="0"/>
              <a:buNone/>
              <a:defRPr/>
            </a:pPr>
            <a:r>
              <a:rPr lang="zh-CN" altLang="en-US" sz="2400" b="1" dirty="0">
                <a:solidFill>
                  <a:schemeClr val="tx1">
                    <a:lumMod val="65000"/>
                    <a:lumOff val="35000"/>
                  </a:schemeClr>
                </a:solidFill>
                <a:latin typeface="楷体" panose="02010609060101010101" charset="-122"/>
                <a:ea typeface="楷体" panose="02010609060101010101" charset="-122"/>
                <a:sym typeface="+mn-ea"/>
              </a:rPr>
              <a:t>“礼乐文化</a:t>
            </a:r>
            <a:r>
              <a:rPr lang="en-US" altLang="zh-CN" sz="2400" b="1" dirty="0">
                <a:solidFill>
                  <a:schemeClr val="tx1">
                    <a:lumMod val="65000"/>
                    <a:lumOff val="35000"/>
                  </a:schemeClr>
                </a:solidFill>
                <a:latin typeface="楷体" panose="02010609060101010101" charset="-122"/>
                <a:ea typeface="楷体" panose="02010609060101010101" charset="-122"/>
                <a:sym typeface="+mn-ea"/>
              </a:rPr>
              <a:t>”</a:t>
            </a:r>
            <a:r>
              <a:rPr lang="zh-CN" altLang="en-US" sz="2400" b="1" dirty="0">
                <a:solidFill>
                  <a:schemeClr val="tx1">
                    <a:lumMod val="65000"/>
                    <a:lumOff val="35000"/>
                  </a:schemeClr>
                </a:solidFill>
                <a:latin typeface="楷体" panose="02010609060101010101" charset="-122"/>
                <a:ea typeface="楷体" panose="02010609060101010101" charset="-122"/>
                <a:sym typeface="+mn-ea"/>
              </a:rPr>
              <a:t>与</a:t>
            </a:r>
            <a:r>
              <a:rPr lang="en-US" altLang="zh-CN" sz="2400" b="1" dirty="0">
                <a:solidFill>
                  <a:schemeClr val="tx1">
                    <a:lumMod val="65000"/>
                    <a:lumOff val="35000"/>
                  </a:schemeClr>
                </a:solidFill>
                <a:latin typeface="楷体" panose="02010609060101010101" charset="-122"/>
                <a:ea typeface="楷体" panose="02010609060101010101" charset="-122"/>
                <a:sym typeface="+mn-ea"/>
              </a:rPr>
              <a:t>“</a:t>
            </a:r>
            <a:r>
              <a:rPr lang="zh-CN" altLang="en-US" sz="2400" b="1" dirty="0">
                <a:solidFill>
                  <a:schemeClr val="tx1">
                    <a:lumMod val="65000"/>
                    <a:lumOff val="35000"/>
                  </a:schemeClr>
                </a:solidFill>
                <a:latin typeface="楷体" panose="02010609060101010101" charset="-122"/>
                <a:ea typeface="楷体" panose="02010609060101010101" charset="-122"/>
                <a:sym typeface="+mn-ea"/>
              </a:rPr>
              <a:t>知行合一</a:t>
            </a:r>
            <a:r>
              <a:rPr lang="en-US" altLang="zh-CN" sz="2400" b="1" dirty="0">
                <a:solidFill>
                  <a:schemeClr val="tx1">
                    <a:lumMod val="65000"/>
                    <a:lumOff val="35000"/>
                  </a:schemeClr>
                </a:solidFill>
                <a:latin typeface="楷体" panose="02010609060101010101" charset="-122"/>
                <a:ea typeface="楷体" panose="02010609060101010101" charset="-122"/>
                <a:sym typeface="+mn-ea"/>
              </a:rPr>
              <a:t>”</a:t>
            </a:r>
            <a:endParaRPr lang="en-US" altLang="zh-CN" sz="2400" b="1" dirty="0">
              <a:solidFill>
                <a:schemeClr val="tx1">
                  <a:lumMod val="65000"/>
                  <a:lumOff val="35000"/>
                </a:schemeClr>
              </a:solidFill>
              <a:latin typeface="楷体" panose="02010609060101010101" charset="-122"/>
              <a:ea typeface="楷体" panose="02010609060101010101" charset="-122"/>
              <a:sym typeface="+mn-ea"/>
            </a:endParaRPr>
          </a:p>
        </p:txBody>
      </p:sp>
      <p:pic>
        <p:nvPicPr>
          <p:cNvPr id="5"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5038090" y="14287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7645400" y="2506980"/>
            <a:ext cx="551815" cy="1310640"/>
          </a:xfrm>
          <a:prstGeom prst="rect">
            <a:avLst/>
          </a:prstGeom>
          <a:noFill/>
        </p:spPr>
        <p:txBody>
          <a:bodyPr vert="eaVert" wrap="none" rtlCol="0" anchor="t">
            <a:spAutoFit/>
          </a:bodyPr>
          <a:p>
            <a:r>
              <a:rPr lang="zh-CN" altLang="en-US" sz="2400" dirty="0">
                <a:solidFill>
                  <a:srgbClr val="FF0000"/>
                </a:solidFill>
                <a:latin typeface="方正行楷简体" panose="02010601030101010101" charset="-122"/>
                <a:ea typeface="方正行楷简体" panose="02010601030101010101" charset="-122"/>
                <a:sym typeface="+mn-ea"/>
              </a:rPr>
              <a:t>内容大纲</a:t>
            </a:r>
            <a:endParaRPr lang="en-US" altLang="zh-CN" sz="2400" dirty="0">
              <a:solidFill>
                <a:srgbClr val="FF0000"/>
              </a:solidFill>
              <a:latin typeface="方正行楷简体" panose="02010601030101010101" charset="-122"/>
              <a:ea typeface="方正行楷简体" panose="02010601030101010101" charset="-122"/>
              <a:sym typeface="+mn-ea"/>
            </a:endParaRPr>
          </a:p>
        </p:txBody>
      </p:sp>
      <p:sp>
        <p:nvSpPr>
          <p:cNvPr id="9" name="TextBox 9"/>
          <p:cNvSpPr txBox="1"/>
          <p:nvPr/>
        </p:nvSpPr>
        <p:spPr>
          <a:xfrm>
            <a:off x="4398010" y="1593215"/>
            <a:ext cx="644525" cy="4288155"/>
          </a:xfrm>
          <a:prstGeom prst="rect">
            <a:avLst/>
          </a:prstGeom>
          <a:noFill/>
        </p:spPr>
        <p:txBody>
          <a:bodyPr vert="eaVert" wrap="square" rtlCol="0">
            <a:spAutoFit/>
          </a:bodyPr>
          <a:p>
            <a:pPr>
              <a:lnSpc>
                <a:spcPct val="150000"/>
              </a:lnSpc>
            </a:pPr>
            <a:r>
              <a:rPr lang="zh-CN" altLang="en-US" sz="2000" dirty="0">
                <a:solidFill>
                  <a:srgbClr val="502C08"/>
                </a:solidFill>
                <a:latin typeface="华文行楷" panose="02010800040101010101" charset="-122"/>
                <a:ea typeface="华文行楷" panose="02010800040101010101" charset="-122"/>
                <a:sym typeface="宋体" panose="02010600030101010101" pitchFamily="2" charset="-122"/>
              </a:rPr>
              <a:t>第三节    社会：敬天爱人，谐和万方</a:t>
            </a:r>
            <a:endParaRPr lang="zh-CN" altLang="en-US" sz="2000" dirty="0">
              <a:solidFill>
                <a:srgbClr val="502C08"/>
              </a:solidFill>
              <a:latin typeface="华文行楷" panose="02010800040101010101" charset="-122"/>
              <a:ea typeface="华文行楷" panose="02010800040101010101" charset="-122"/>
              <a:sym typeface="+mn-ea"/>
            </a:endParaRPr>
          </a:p>
        </p:txBody>
      </p:sp>
      <p:cxnSp>
        <p:nvCxnSpPr>
          <p:cNvPr id="11" name="直接连接符 10"/>
          <p:cNvCxnSpPr/>
          <p:nvPr/>
        </p:nvCxnSpPr>
        <p:spPr>
          <a:xfrm>
            <a:off x="5042748"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TextBox 9"/>
          <p:cNvSpPr txBox="1"/>
          <p:nvPr/>
        </p:nvSpPr>
        <p:spPr>
          <a:xfrm>
            <a:off x="3604895" y="1593215"/>
            <a:ext cx="644525" cy="3631565"/>
          </a:xfrm>
          <a:prstGeom prst="rect">
            <a:avLst/>
          </a:prstGeom>
          <a:noFill/>
        </p:spPr>
        <p:txBody>
          <a:bodyPr vert="eaVert" wrap="square" rtlCol="0">
            <a:spAutoFit/>
          </a:bodyPr>
          <a:p>
            <a:pPr>
              <a:lnSpc>
                <a:spcPct val="150000"/>
              </a:lnSpc>
            </a:pPr>
            <a:r>
              <a:rPr lang="zh-CN" altLang="en-US" sz="2000" dirty="0">
                <a:solidFill>
                  <a:srgbClr val="502C08"/>
                </a:solidFill>
                <a:latin typeface="华文行楷" panose="02010800040101010101" charset="-122"/>
                <a:ea typeface="华文行楷" panose="02010800040101010101" charset="-122"/>
                <a:sym typeface="宋体" panose="02010600030101010101" pitchFamily="2" charset="-122"/>
              </a:rPr>
              <a:t>第四节    礼乐文化的实践</a:t>
            </a:r>
            <a:endParaRPr lang="zh-CN" altLang="en-US" sz="2000" dirty="0">
              <a:solidFill>
                <a:srgbClr val="502C08"/>
              </a:solidFill>
              <a:latin typeface="华文行楷" panose="02010800040101010101" charset="-122"/>
              <a:ea typeface="华文行楷" panose="02010800040101010101" charset="-122"/>
              <a:sym typeface="+mn-ea"/>
            </a:endParaRPr>
          </a:p>
        </p:txBody>
      </p:sp>
      <p:cxnSp>
        <p:nvCxnSpPr>
          <p:cNvPr id="13" name="直接连接符 12"/>
          <p:cNvCxnSpPr/>
          <p:nvPr/>
        </p:nvCxnSpPr>
        <p:spPr>
          <a:xfrm>
            <a:off x="424963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1000" fill="hold"/>
                                        <p:tgtEl>
                                          <p:spTgt spid="5"/>
                                        </p:tgtEl>
                                        <p:attrNameLst>
                                          <p:attrName>ppt_x</p:attrName>
                                        </p:attrNameLst>
                                      </p:cBhvr>
                                      <p:tavLst>
                                        <p:tav tm="0">
                                          <p:val>
                                            <p:strVal val="0-#ppt_w/2"/>
                                          </p:val>
                                        </p:tav>
                                        <p:tav tm="100000">
                                          <p:val>
                                            <p:strVal val="#ppt_x"/>
                                          </p:val>
                                        </p:tav>
                                      </p:tavLst>
                                    </p:anim>
                                    <p:anim calcmode="lin" valueType="num">
                                      <p:cBhvr additive="base">
                                        <p:cTn id="11"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淘宝店chenying0907 138"/>
          <p:cNvPicPr>
            <a:picLocks noChangeAspect="1"/>
          </p:cNvPicPr>
          <p:nvPr/>
        </p:nvPicPr>
        <p:blipFill rotWithShape="1">
          <a:blip r:embed="rId1">
            <a:grayscl/>
          </a:blip>
          <a:srcRect l="-856" t="45442" r="73283" b="11830"/>
          <a:stretch>
            <a:fillRect/>
          </a:stretch>
        </p:blipFill>
        <p:spPr>
          <a:xfrm rot="5219981">
            <a:off x="368617" y="5028372"/>
            <a:ext cx="1239315" cy="1969477"/>
          </a:xfrm>
          <a:prstGeom prst="rect">
            <a:avLst/>
          </a:prstGeom>
        </p:spPr>
      </p:pic>
      <p:pic>
        <p:nvPicPr>
          <p:cNvPr id="140" name="淘宝店chenying0907 139"/>
          <p:cNvPicPr>
            <a:picLocks noChangeAspect="1"/>
          </p:cNvPicPr>
          <p:nvPr/>
        </p:nvPicPr>
        <p:blipFill rotWithShape="1">
          <a:blip r:embed="rId1">
            <a:grayscl/>
          </a:blip>
          <a:srcRect l="43742" t="13987" r="32523" b="39979"/>
          <a:stretch>
            <a:fillRect/>
          </a:stretch>
        </p:blipFill>
        <p:spPr>
          <a:xfrm rot="5400000">
            <a:off x="2025512" y="4751794"/>
            <a:ext cx="1066800" cy="2121877"/>
          </a:xfrm>
          <a:prstGeom prst="rect">
            <a:avLst/>
          </a:prstGeom>
        </p:spPr>
      </p:pic>
      <p:pic>
        <p:nvPicPr>
          <p:cNvPr id="141" name="淘宝店chenying0907 140"/>
          <p:cNvPicPr>
            <a:picLocks noChangeAspect="1"/>
          </p:cNvPicPr>
          <p:nvPr/>
        </p:nvPicPr>
        <p:blipFill rotWithShape="1">
          <a:blip r:embed="rId1">
            <a:grayscl/>
          </a:blip>
          <a:srcRect l="43742" t="43053" r="-2121" b="32531"/>
          <a:stretch>
            <a:fillRect/>
          </a:stretch>
        </p:blipFill>
        <p:spPr>
          <a:xfrm>
            <a:off x="3023803" y="5220717"/>
            <a:ext cx="2623849" cy="1125416"/>
          </a:xfrm>
          <a:prstGeom prst="rect">
            <a:avLst/>
          </a:prstGeom>
        </p:spPr>
      </p:pic>
      <p:pic>
        <p:nvPicPr>
          <p:cNvPr id="142" name="淘宝店chenying0907 141"/>
          <p:cNvPicPr>
            <a:picLocks noChangeAspect="1"/>
          </p:cNvPicPr>
          <p:nvPr/>
        </p:nvPicPr>
        <p:blipFill rotWithShape="1">
          <a:blip r:embed="rId1">
            <a:grayscl/>
          </a:blip>
          <a:srcRect l="-856" t="45442" r="73283" b="11830"/>
          <a:stretch>
            <a:fillRect/>
          </a:stretch>
        </p:blipFill>
        <p:spPr>
          <a:xfrm rot="5219981">
            <a:off x="5696096" y="5131075"/>
            <a:ext cx="1239315" cy="1969477"/>
          </a:xfrm>
          <a:prstGeom prst="rect">
            <a:avLst/>
          </a:prstGeom>
        </p:spPr>
      </p:pic>
      <p:pic>
        <p:nvPicPr>
          <p:cNvPr id="143" name="淘宝店chenying0907 142"/>
          <p:cNvPicPr>
            <a:picLocks noChangeAspect="1"/>
          </p:cNvPicPr>
          <p:nvPr/>
        </p:nvPicPr>
        <p:blipFill rotWithShape="1">
          <a:blip r:embed="rId1">
            <a:grayscl/>
          </a:blip>
          <a:srcRect l="43742" t="43053" r="-2121" b="32531"/>
          <a:stretch>
            <a:fillRect/>
          </a:stretch>
        </p:blipFill>
        <p:spPr>
          <a:xfrm>
            <a:off x="6711823" y="5342759"/>
            <a:ext cx="2623849" cy="1125416"/>
          </a:xfrm>
          <a:prstGeom prst="rect">
            <a:avLst/>
          </a:prstGeom>
        </p:spPr>
      </p:pic>
      <p:pic>
        <p:nvPicPr>
          <p:cNvPr id="144" name="淘宝店chenying0907 143"/>
          <p:cNvPicPr>
            <a:picLocks noChangeAspect="1"/>
          </p:cNvPicPr>
          <p:nvPr/>
        </p:nvPicPr>
        <p:blipFill rotWithShape="1">
          <a:blip r:embed="rId1">
            <a:grayscl/>
          </a:blip>
          <a:srcRect l="43742" t="13987" r="32523" b="39979"/>
          <a:stretch>
            <a:fillRect/>
          </a:stretch>
        </p:blipFill>
        <p:spPr>
          <a:xfrm rot="5400000">
            <a:off x="9153225" y="4952172"/>
            <a:ext cx="1066800" cy="2121877"/>
          </a:xfrm>
          <a:prstGeom prst="rect">
            <a:avLst/>
          </a:prstGeom>
        </p:spPr>
      </p:pic>
      <p:pic>
        <p:nvPicPr>
          <p:cNvPr id="145" name="淘宝店chenying0907 144"/>
          <p:cNvPicPr>
            <a:picLocks noChangeAspect="1"/>
          </p:cNvPicPr>
          <p:nvPr/>
        </p:nvPicPr>
        <p:blipFill rotWithShape="1">
          <a:blip r:embed="rId1">
            <a:grayscl/>
          </a:blip>
          <a:srcRect l="-856" t="45442" r="73283" b="11830"/>
          <a:stretch>
            <a:fillRect/>
          </a:stretch>
        </p:blipFill>
        <p:spPr>
          <a:xfrm rot="5219981">
            <a:off x="10675063" y="5294060"/>
            <a:ext cx="1239315" cy="1969477"/>
          </a:xfrm>
          <a:prstGeom prst="rect">
            <a:avLst/>
          </a:prstGeom>
        </p:spPr>
      </p:pic>
      <p:sp>
        <p:nvSpPr>
          <p:cNvPr id="3" name="文本框 2"/>
          <p:cNvSpPr txBox="1"/>
          <p:nvPr/>
        </p:nvSpPr>
        <p:spPr>
          <a:xfrm>
            <a:off x="1456690" y="631825"/>
            <a:ext cx="4702810"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军  礼： 守土有责</a:t>
            </a: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 </a:t>
            </a:r>
            <a:endParaRPr lang="zh-CN" altLang="en-US" sz="1600" dirty="0">
              <a:solidFill>
                <a:schemeClr val="tx1">
                  <a:lumMod val="65000"/>
                  <a:lumOff val="35000"/>
                </a:schemeClr>
              </a:solidFill>
              <a:latin typeface="方正行楷简体" panose="02010601030101010101" charset="-122"/>
              <a:ea typeface="方正行楷简体" panose="02010601030101010101" charset="-122"/>
              <a:sym typeface="+mn-ea"/>
            </a:endParaRPr>
          </a:p>
        </p:txBody>
      </p:sp>
      <p:pic>
        <p:nvPicPr>
          <p:cNvPr id="4" name="图片 3" descr="击鼓"/>
          <p:cNvPicPr>
            <a:picLocks noChangeAspect="1"/>
          </p:cNvPicPr>
          <p:nvPr/>
        </p:nvPicPr>
        <p:blipFill>
          <a:blip r:embed="rId2"/>
          <a:stretch>
            <a:fillRect/>
          </a:stretch>
        </p:blipFill>
        <p:spPr>
          <a:xfrm>
            <a:off x="358140" y="1473835"/>
            <a:ext cx="2047240" cy="2558415"/>
          </a:xfrm>
          <a:prstGeom prst="rect">
            <a:avLst/>
          </a:prstGeom>
        </p:spPr>
      </p:pic>
      <p:pic>
        <p:nvPicPr>
          <p:cNvPr id="6" name="图片 5" descr="鸣金"/>
          <p:cNvPicPr>
            <a:picLocks noChangeAspect="1"/>
          </p:cNvPicPr>
          <p:nvPr/>
        </p:nvPicPr>
        <p:blipFill>
          <a:blip r:embed="rId3"/>
          <a:stretch>
            <a:fillRect/>
          </a:stretch>
        </p:blipFill>
        <p:spPr>
          <a:xfrm>
            <a:off x="9229090" y="1564640"/>
            <a:ext cx="1410970" cy="2082165"/>
          </a:xfrm>
          <a:prstGeom prst="rect">
            <a:avLst/>
          </a:prstGeom>
        </p:spPr>
      </p:pic>
      <p:pic>
        <p:nvPicPr>
          <p:cNvPr id="8" name="Picture 272" descr="28"/>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r="-4292" b="14367"/>
          <a:stretch>
            <a:fillRect/>
          </a:stretch>
        </p:blipFill>
        <p:spPr bwMode="auto">
          <a:xfrm>
            <a:off x="5647690" y="259080"/>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descr="塞上曲"/>
          <p:cNvPicPr>
            <a:picLocks noChangeAspect="1"/>
          </p:cNvPicPr>
          <p:nvPr/>
        </p:nvPicPr>
        <p:blipFill>
          <a:blip r:embed="rId5"/>
          <a:stretch>
            <a:fillRect/>
          </a:stretch>
        </p:blipFill>
        <p:spPr>
          <a:xfrm>
            <a:off x="3322320" y="1473835"/>
            <a:ext cx="4704715" cy="352806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74295" y="-15240"/>
            <a:ext cx="12364085" cy="6970395"/>
          </a:xfrm>
          <a:prstGeom prst="rect">
            <a:avLst/>
          </a:prstGeom>
        </p:spPr>
      </p:pic>
      <p:sp>
        <p:nvSpPr>
          <p:cNvPr id="19458" name="内容占位符 2"/>
          <p:cNvSpPr>
            <a:spLocks noGrp="1"/>
          </p:cNvSpPr>
          <p:nvPr>
            <p:ph idx="1"/>
          </p:nvPr>
        </p:nvSpPr>
        <p:spPr>
          <a:xfrm>
            <a:off x="468630" y="1261110"/>
            <a:ext cx="6527800" cy="4642485"/>
          </a:xfrm>
          <a:ln>
            <a:miter/>
          </a:ln>
        </p:spPr>
        <p:txBody>
          <a:bodyPr/>
          <a:p>
            <a:pPr algn="l" eaLnBrk="1" hangingPunct="1">
              <a:lnSpc>
                <a:spcPct val="180000"/>
              </a:lnSpc>
              <a:defRPr/>
            </a:pPr>
            <a:r>
              <a:rPr lang="zh-CN" altLang="en-US" sz="1800" noProof="1" dirty="0">
                <a:solidFill>
                  <a:srgbClr val="C00000"/>
                </a:solidFill>
                <a:latin typeface="方正古隶简体" panose="02010600030101010101" pitchFamily="65" charset="-122"/>
                <a:ea typeface="方正古隶简体" panose="02010600030101010101" pitchFamily="65" charset="-122"/>
              </a:rPr>
              <a:t>•</a:t>
            </a:r>
            <a:r>
              <a:rPr lang="zh-CN" altLang="en-US" sz="1800" noProof="1" dirty="0">
                <a:solidFill>
                  <a:srgbClr val="C00000"/>
                </a:solidFill>
                <a:latin typeface="华文行楷" panose="02010800040101010101" charset="-122"/>
                <a:ea typeface="华文行楷" panose="02010800040101010101" charset="-122"/>
              </a:rPr>
              <a:t>  朝觐   聘问   会遇</a:t>
            </a:r>
            <a:r>
              <a:rPr lang="zh-CN" altLang="en-US" sz="1800" noProof="1" dirty="0">
                <a:solidFill>
                  <a:schemeClr val="tx1">
                    <a:lumMod val="65000"/>
                    <a:lumOff val="35000"/>
                  </a:schemeClr>
                </a:solidFill>
                <a:latin typeface="华文行楷" panose="02010800040101010101" charset="-122"/>
                <a:ea typeface="华文行楷" panose="02010800040101010101" charset="-122"/>
              </a:rPr>
              <a:t> </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a:p>
            <a:pPr marL="85725" algn="l" eaLnBrk="1" fontAlgn="base" hangingPunct="1">
              <a:lnSpc>
                <a:spcPct val="140000"/>
              </a:lnSpc>
              <a:spcBef>
                <a:spcPts val="1800"/>
              </a:spcBef>
              <a:buClr>
                <a:schemeClr val="accent1"/>
              </a:buClr>
              <a:buNone/>
            </a:pPr>
            <a:r>
              <a:rPr lang="zh-CN" altLang="en-US" sz="1800" noProof="1" dirty="0">
                <a:solidFill>
                  <a:schemeClr val="tx1">
                    <a:lumMod val="65000"/>
                    <a:lumOff val="35000"/>
                  </a:schemeClr>
                </a:solidFill>
                <a:latin typeface="华文行楷" panose="02010800040101010101" charset="-122"/>
                <a:ea typeface="华文行楷" panose="02010800040101010101" charset="-122"/>
              </a:rPr>
              <a:t>晏子使楚、张骞出使西域、玄奘大师西行、</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a:p>
            <a:pPr marL="85725" algn="l" eaLnBrk="1" fontAlgn="base" hangingPunct="1">
              <a:lnSpc>
                <a:spcPct val="140000"/>
              </a:lnSpc>
              <a:spcBef>
                <a:spcPts val="1800"/>
              </a:spcBef>
              <a:buClr>
                <a:schemeClr val="accent1"/>
              </a:buClr>
              <a:buNone/>
            </a:pPr>
            <a:r>
              <a:rPr lang="zh-CN" altLang="en-US" sz="1800" noProof="1" dirty="0">
                <a:solidFill>
                  <a:schemeClr val="tx1">
                    <a:lumMod val="65000"/>
                    <a:lumOff val="35000"/>
                  </a:schemeClr>
                </a:solidFill>
                <a:latin typeface="华文行楷" panose="02010800040101010101" charset="-122"/>
                <a:ea typeface="华文行楷" panose="02010800040101010101" charset="-122"/>
              </a:rPr>
              <a:t>鉴真大师东渡、郑和下西洋</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a:p>
            <a:pPr marL="85725" algn="l" eaLnBrk="1" fontAlgn="base" hangingPunct="1">
              <a:lnSpc>
                <a:spcPct val="140000"/>
              </a:lnSpc>
              <a:spcBef>
                <a:spcPts val="1800"/>
              </a:spcBef>
              <a:buClr>
                <a:schemeClr val="accent1"/>
              </a:buClr>
              <a:buNone/>
            </a:pPr>
            <a:r>
              <a:rPr lang="zh-CN" altLang="en-US" sz="1800" dirty="0">
                <a:solidFill>
                  <a:schemeClr val="tx1">
                    <a:lumMod val="65000"/>
                    <a:lumOff val="35000"/>
                  </a:schemeClr>
                </a:solidFill>
                <a:latin typeface="华文行楷" panose="02010800040101010101" charset="-122"/>
                <a:ea typeface="华文行楷" panose="02010800040101010101" charset="-122"/>
                <a:sym typeface="+mn-ea"/>
              </a:rPr>
              <a:t>•  </a:t>
            </a:r>
            <a:r>
              <a:rPr lang="zh-CN" altLang="en-US" sz="1800" noProof="1" dirty="0">
                <a:solidFill>
                  <a:schemeClr val="tx1">
                    <a:lumMod val="65000"/>
                    <a:lumOff val="35000"/>
                  </a:schemeClr>
                </a:solidFill>
                <a:latin typeface="华文行楷" panose="02010800040101010101" charset="-122"/>
                <a:ea typeface="华文行楷" panose="02010800040101010101" charset="-122"/>
              </a:rPr>
              <a:t>上至于诸侯亲朝天子，下至于人和人在道间相遇。都属于宾礼的广义内容。</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a:p>
            <a:pPr marL="85725" algn="l" eaLnBrk="1" fontAlgn="base" hangingPunct="1">
              <a:lnSpc>
                <a:spcPct val="140000"/>
              </a:lnSpc>
              <a:spcBef>
                <a:spcPts val="1800"/>
              </a:spcBef>
              <a:buClr>
                <a:schemeClr val="accent1"/>
              </a:buClr>
              <a:buNone/>
            </a:pPr>
            <a:r>
              <a:rPr lang="zh-CN" altLang="en-US" sz="1800" noProof="1" dirty="0">
                <a:solidFill>
                  <a:schemeClr val="tx1">
                    <a:lumMod val="65000"/>
                    <a:lumOff val="35000"/>
                  </a:schemeClr>
                </a:solidFill>
                <a:latin typeface="华文行楷" panose="02010800040101010101" charset="-122"/>
                <a:ea typeface="华文行楷" panose="02010800040101010101" charset="-122"/>
              </a:rPr>
              <a:t>歃血为盟、信约为誓、策命封爵、</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a:p>
            <a:pPr marL="85725" algn="l" eaLnBrk="1" fontAlgn="base" hangingPunct="1">
              <a:lnSpc>
                <a:spcPct val="140000"/>
              </a:lnSpc>
              <a:spcBef>
                <a:spcPts val="1800"/>
              </a:spcBef>
              <a:buClr>
                <a:schemeClr val="accent1"/>
              </a:buClr>
              <a:buNone/>
            </a:pPr>
            <a:r>
              <a:rPr lang="zh-CN" altLang="en-US" sz="1800" noProof="1" dirty="0">
                <a:solidFill>
                  <a:schemeClr val="tx1">
                    <a:lumMod val="65000"/>
                    <a:lumOff val="35000"/>
                  </a:schemeClr>
                </a:solidFill>
                <a:latin typeface="华文行楷" panose="02010800040101010101" charset="-122"/>
                <a:ea typeface="华文行楷" panose="02010800040101010101" charset="-122"/>
              </a:rPr>
              <a:t>完璧归赵 、不期而遇</a:t>
            </a:r>
            <a:endParaRPr lang="zh-CN" altLang="en-US" sz="1800" noProof="1" dirty="0">
              <a:solidFill>
                <a:schemeClr val="tx1">
                  <a:lumMod val="65000"/>
                  <a:lumOff val="35000"/>
                </a:schemeClr>
              </a:solidFill>
              <a:latin typeface="华文行楷" panose="02010800040101010101" charset="-122"/>
              <a:ea typeface="华文行楷" panose="02010800040101010101" charset="-122"/>
            </a:endParaRPr>
          </a:p>
        </p:txBody>
      </p:sp>
      <p:sp>
        <p:nvSpPr>
          <p:cNvPr id="6" name="文本框 5"/>
          <p:cNvSpPr txBox="1"/>
          <p:nvPr/>
        </p:nvSpPr>
        <p:spPr>
          <a:xfrm>
            <a:off x="1249680" y="393065"/>
            <a:ext cx="3038475"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rPr>
              <a:t>宾礼：大国外交 </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31"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4728845" y="229870"/>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additive="base">
                                        <p:cTn id="10" dur="1000" fill="hold"/>
                                        <p:tgtEl>
                                          <p:spTgt spid="31"/>
                                        </p:tgtEl>
                                        <p:attrNameLst>
                                          <p:attrName>ppt_x</p:attrName>
                                        </p:attrNameLst>
                                      </p:cBhvr>
                                      <p:tavLst>
                                        <p:tav tm="0">
                                          <p:val>
                                            <p:strVal val="0-#ppt_w/2"/>
                                          </p:val>
                                        </p:tav>
                                        <p:tav tm="100000">
                                          <p:val>
                                            <p:strVal val="#ppt_x"/>
                                          </p:val>
                                        </p:tav>
                                      </p:tavLst>
                                    </p:anim>
                                    <p:anim calcmode="lin" valueType="num">
                                      <p:cBhvr additive="base">
                                        <p:cTn id="11"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35" y="949960"/>
            <a:ext cx="12192000" cy="6995795"/>
          </a:xfrm>
          <a:prstGeom prst="rect">
            <a:avLst/>
          </a:prstGeom>
        </p:spPr>
      </p:pic>
      <p:sp>
        <p:nvSpPr>
          <p:cNvPr id="2" name="文本框 1"/>
          <p:cNvSpPr txBox="1"/>
          <p:nvPr/>
        </p:nvSpPr>
        <p:spPr>
          <a:xfrm>
            <a:off x="1355725" y="393065"/>
            <a:ext cx="2956560" cy="460375"/>
          </a:xfrm>
          <a:prstGeom prst="rect">
            <a:avLst/>
          </a:prstGeom>
          <a:noFill/>
        </p:spPr>
        <p:txBody>
          <a:bodyPr wrap="squar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嘉礼：谐和万方</a:t>
            </a:r>
            <a:endParaRPr lang="zh-CN" altLang="en-US" sz="2400" b="1" dirty="0">
              <a:solidFill>
                <a:schemeClr val="tx1">
                  <a:lumMod val="65000"/>
                  <a:lumOff val="35000"/>
                </a:schemeClr>
              </a:solidFill>
              <a:latin typeface="楷体" panose="02010609060101010101" charset="-122"/>
              <a:ea typeface="楷体" panose="02010609060101010101" charset="-122"/>
              <a:sym typeface="+mn-ea"/>
            </a:endParaRPr>
          </a:p>
        </p:txBody>
      </p:sp>
      <p:sp>
        <p:nvSpPr>
          <p:cNvPr id="4" name="文本框 3"/>
          <p:cNvSpPr txBox="1"/>
          <p:nvPr/>
        </p:nvSpPr>
        <p:spPr>
          <a:xfrm>
            <a:off x="1036955" y="1671320"/>
            <a:ext cx="6275705" cy="1714500"/>
          </a:xfrm>
          <a:prstGeom prst="rect">
            <a:avLst/>
          </a:prstGeom>
          <a:noFill/>
        </p:spPr>
        <p:txBody>
          <a:bodyPr wrap="square" rtlCol="0" anchor="t">
            <a:spAutoFit/>
          </a:bodyPr>
          <a:p>
            <a:pPr marL="85725" algn="l" eaLnBrk="1" fontAlgn="base" hangingPunct="1">
              <a:lnSpc>
                <a:spcPct val="140000"/>
              </a:lnSpc>
              <a:spcBef>
                <a:spcPts val="1800"/>
              </a:spcBef>
              <a:buClr>
                <a:schemeClr val="accent1"/>
              </a:buClr>
              <a:buFont typeface="Arial" panose="020B0604020202020204" pitchFamily="34" charset="0"/>
            </a:pPr>
            <a:r>
              <a:rPr lang="zh-CN" altLang="en-US" dirty="0">
                <a:solidFill>
                  <a:schemeClr val="tx1">
                    <a:lumMod val="65000"/>
                    <a:lumOff val="35000"/>
                  </a:schemeClr>
                </a:solidFill>
                <a:latin typeface="华文隶书" panose="02010800040101010101" charset="-122"/>
                <a:ea typeface="华文隶书" panose="02010800040101010101" charset="-122"/>
                <a:sym typeface="+mn-ea"/>
              </a:rPr>
              <a:t>•  嘉礼以亲万民。——《周礼》</a:t>
            </a:r>
            <a:endParaRPr lang="zh-CN" altLang="en-US" dirty="0">
              <a:solidFill>
                <a:schemeClr val="tx1">
                  <a:lumMod val="65000"/>
                  <a:lumOff val="35000"/>
                </a:schemeClr>
              </a:solidFill>
              <a:latin typeface="华文隶书" panose="02010800040101010101" charset="-122"/>
              <a:ea typeface="华文隶书" panose="02010800040101010101" charset="-122"/>
              <a:sym typeface="+mn-ea"/>
            </a:endParaRPr>
          </a:p>
          <a:p>
            <a:pPr marL="85725" algn="l" eaLnBrk="1" fontAlgn="base" hangingPunct="1">
              <a:lnSpc>
                <a:spcPct val="140000"/>
              </a:lnSpc>
              <a:spcBef>
                <a:spcPts val="1800"/>
              </a:spcBef>
              <a:buClr>
                <a:schemeClr val="accent1"/>
              </a:buClr>
              <a:buFont typeface="Arial" panose="020B0604020202020204" pitchFamily="34" charset="0"/>
            </a:pPr>
            <a:r>
              <a:rPr lang="zh-CN" altLang="en-US" dirty="0">
                <a:solidFill>
                  <a:schemeClr val="tx1">
                    <a:lumMod val="65000"/>
                    <a:lumOff val="35000"/>
                  </a:schemeClr>
                </a:solidFill>
                <a:latin typeface="华文隶书" panose="02010800040101010101" charset="-122"/>
                <a:ea typeface="华文隶书" panose="02010800040101010101" charset="-122"/>
                <a:sym typeface="+mn-ea"/>
              </a:rPr>
              <a:t>•  三朝礼、满月礼、贺百日、贺周岁</a:t>
            </a:r>
            <a:endParaRPr lang="zh-CN" altLang="en-US" dirty="0">
              <a:solidFill>
                <a:schemeClr val="tx1">
                  <a:lumMod val="65000"/>
                  <a:lumOff val="35000"/>
                </a:schemeClr>
              </a:solidFill>
              <a:latin typeface="华文隶书" panose="02010800040101010101" charset="-122"/>
              <a:ea typeface="华文隶书" panose="02010800040101010101" charset="-122"/>
              <a:sym typeface="+mn-ea"/>
            </a:endParaRPr>
          </a:p>
          <a:p>
            <a:pPr marL="85725" algn="l" eaLnBrk="1" fontAlgn="base" hangingPunct="1">
              <a:lnSpc>
                <a:spcPct val="140000"/>
              </a:lnSpc>
              <a:spcBef>
                <a:spcPts val="1800"/>
              </a:spcBef>
              <a:buClr>
                <a:schemeClr val="accent1"/>
              </a:buClr>
              <a:buFont typeface="Arial" panose="020B0604020202020204" pitchFamily="34" charset="0"/>
            </a:pPr>
            <a:r>
              <a:rPr lang="zh-CN" altLang="en-US" dirty="0">
                <a:solidFill>
                  <a:schemeClr val="tx1">
                    <a:lumMod val="65000"/>
                    <a:lumOff val="35000"/>
                  </a:schemeClr>
                </a:solidFill>
                <a:latin typeface="华文隶书" panose="02010800040101010101" charset="-122"/>
                <a:ea typeface="华文隶书" panose="02010800040101010101" charset="-122"/>
                <a:sym typeface="+mn-ea"/>
              </a:rPr>
              <a:t>•  束脩礼、释奠礼、释菜礼、视学礼</a:t>
            </a:r>
            <a:endParaRPr lang="zh-CN" altLang="en-US" dirty="0">
              <a:solidFill>
                <a:schemeClr val="tx1">
                  <a:lumMod val="65000"/>
                  <a:lumOff val="35000"/>
                </a:schemeClr>
              </a:solidFill>
              <a:latin typeface="华文隶书" panose="02010800040101010101" charset="-122"/>
              <a:ea typeface="华文隶书" panose="02010800040101010101" charset="-122"/>
            </a:endParaRPr>
          </a:p>
        </p:txBody>
      </p:sp>
      <p:pic>
        <p:nvPicPr>
          <p:cNvPr id="3"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3723640" y="24955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descr="释菜礼"/>
          <p:cNvPicPr>
            <a:picLocks noChangeAspect="1"/>
          </p:cNvPicPr>
          <p:nvPr/>
        </p:nvPicPr>
        <p:blipFill>
          <a:blip r:embed="rId3"/>
          <a:stretch>
            <a:fillRect/>
          </a:stretch>
        </p:blipFill>
        <p:spPr>
          <a:xfrm>
            <a:off x="2884805" y="3453765"/>
            <a:ext cx="3856355" cy="2892425"/>
          </a:xfrm>
          <a:prstGeom prst="rect">
            <a:avLst/>
          </a:prstGeom>
        </p:spPr>
      </p:pic>
      <p:pic>
        <p:nvPicPr>
          <p:cNvPr id="8" name="图片 7" descr="抓周"/>
          <p:cNvPicPr>
            <a:picLocks noChangeAspect="1"/>
          </p:cNvPicPr>
          <p:nvPr/>
        </p:nvPicPr>
        <p:blipFill>
          <a:blip r:embed="rId4"/>
          <a:stretch>
            <a:fillRect/>
          </a:stretch>
        </p:blipFill>
        <p:spPr>
          <a:xfrm>
            <a:off x="7459345" y="327660"/>
            <a:ext cx="2967990" cy="38766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2" presetClass="entr" presetSubtype="8"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6082030" y="1593215"/>
            <a:ext cx="644525" cy="3609975"/>
          </a:xfrm>
          <a:prstGeom prst="rect">
            <a:avLst/>
          </a:prstGeom>
          <a:noFill/>
        </p:spPr>
        <p:txBody>
          <a:bodyPr vert="eaVert" wrap="square" rtlCol="0">
            <a:spAutoFit/>
          </a:bodyPr>
          <a:lstStyle/>
          <a:p>
            <a:pPr>
              <a:lnSpc>
                <a:spcPct val="150000"/>
              </a:lnSpc>
            </a:pPr>
            <a:r>
              <a:rPr lang="zh-CN" altLang="en-US" sz="2000" dirty="0">
                <a:solidFill>
                  <a:srgbClr val="502C08"/>
                </a:solidFill>
                <a:latin typeface="华文楷体" panose="02010600040101010101" charset="-122"/>
                <a:ea typeface="华文楷体" panose="02010600040101010101" charset="-122"/>
                <a:sym typeface="+mn-ea"/>
              </a:rPr>
              <a:t>第一节    </a:t>
            </a:r>
            <a:r>
              <a:rPr lang="zh-CN" altLang="en-US" sz="2000" dirty="0">
                <a:solidFill>
                  <a:srgbClr val="502C08"/>
                </a:solidFill>
                <a:latin typeface="华文楷体" panose="02010600040101010101" charset="-122"/>
                <a:ea typeface="华文楷体" panose="02010600040101010101" charset="-122"/>
                <a:sym typeface="Arial" panose="020B0604020202020204" pitchFamily="34" charset="0"/>
              </a:rPr>
              <a:t>持身之道——主敬</a:t>
            </a:r>
            <a:endParaRPr lang="zh-CN" altLang="en-US" sz="2000" dirty="0">
              <a:solidFill>
                <a:srgbClr val="FF0000"/>
              </a:solidFill>
              <a:latin typeface="华文楷体" panose="02010600040101010101" charset="-122"/>
              <a:ea typeface="华文楷体" panose="02010600040101010101" charset="-122"/>
              <a:sym typeface="Arial" panose="020B0604020202020204" pitchFamily="34" charset="0"/>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275663" y="2667688"/>
            <a:ext cx="3916337" cy="4190311"/>
          </a:xfrm>
          <a:prstGeom prst="rect">
            <a:avLst/>
          </a:prstGeom>
        </p:spPr>
      </p:pic>
      <p:cxnSp>
        <p:nvCxnSpPr>
          <p:cNvPr id="17" name="直接连接符 16"/>
          <p:cNvCxnSpPr/>
          <p:nvPr/>
        </p:nvCxnSpPr>
        <p:spPr>
          <a:xfrm>
            <a:off x="6726539"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1729" y="4996229"/>
            <a:ext cx="4266572" cy="1891205"/>
          </a:xfrm>
          <a:prstGeom prst="rect">
            <a:avLst/>
          </a:prstGeom>
        </p:spPr>
      </p:pic>
      <p:sp>
        <p:nvSpPr>
          <p:cNvPr id="18" name="椭圆 17"/>
          <p:cNvSpPr/>
          <p:nvPr/>
        </p:nvSpPr>
        <p:spPr>
          <a:xfrm>
            <a:off x="6944360" y="2138045"/>
            <a:ext cx="1953895" cy="1953895"/>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TextBox 9"/>
          <p:cNvSpPr txBox="1"/>
          <p:nvPr/>
        </p:nvSpPr>
        <p:spPr>
          <a:xfrm>
            <a:off x="5219700" y="1593215"/>
            <a:ext cx="644525" cy="3402330"/>
          </a:xfrm>
          <a:prstGeom prst="rect">
            <a:avLst/>
          </a:prstGeom>
          <a:noFill/>
        </p:spPr>
        <p:txBody>
          <a:bodyPr vert="eaVert" wrap="square" rtlCol="0">
            <a:spAutoFit/>
          </a:bodyPr>
          <a:lstStyle/>
          <a:p>
            <a:pPr>
              <a:lnSpc>
                <a:spcPct val="150000"/>
              </a:lnSpc>
            </a:pPr>
            <a:r>
              <a:rPr lang="zh-CN" altLang="en-US" sz="2000" dirty="0">
                <a:solidFill>
                  <a:srgbClr val="502C08"/>
                </a:solidFill>
                <a:latin typeface="华文楷体" panose="02010600040101010101" charset="-122"/>
                <a:ea typeface="华文楷体" panose="02010600040101010101" charset="-122"/>
                <a:sym typeface="+mn-ea"/>
              </a:rPr>
              <a:t>第二节    </a:t>
            </a:r>
            <a:r>
              <a:rPr lang="zh-CN" altLang="en-US" sz="2000" dirty="0">
                <a:solidFill>
                  <a:srgbClr val="502C08"/>
                </a:solidFill>
                <a:latin typeface="华文楷体" panose="02010600040101010101" charset="-122"/>
                <a:ea typeface="华文楷体" panose="02010600040101010101" charset="-122"/>
                <a:sym typeface="Arial" panose="020B0604020202020204" pitchFamily="34" charset="0"/>
              </a:rPr>
              <a:t>温良敦厚——和雅</a:t>
            </a:r>
            <a:endParaRPr lang="zh-CN" altLang="en-US" sz="2000" dirty="0">
              <a:solidFill>
                <a:srgbClr val="502C08"/>
              </a:solidFill>
              <a:latin typeface="华文楷体" panose="02010600040101010101" charset="-122"/>
              <a:ea typeface="华文楷体" panose="02010600040101010101" charset="-122"/>
              <a:sym typeface="+mn-ea"/>
            </a:endParaRPr>
          </a:p>
        </p:txBody>
      </p:sp>
      <p:cxnSp>
        <p:nvCxnSpPr>
          <p:cNvPr id="26" name="直接连接符 25"/>
          <p:cNvCxnSpPr/>
          <p:nvPr/>
        </p:nvCxnSpPr>
        <p:spPr>
          <a:xfrm>
            <a:off x="586406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44826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1512570" y="393065"/>
            <a:ext cx="3707130" cy="460375"/>
          </a:xfrm>
          <a:prstGeom prst="rect">
            <a:avLst/>
          </a:prstGeom>
          <a:noFill/>
        </p:spPr>
        <p:txBody>
          <a:bodyPr wrap="square" rtlCol="0" anchor="t">
            <a:spAutoFit/>
          </a:bodyPr>
          <a:p>
            <a:pPr algn="l" eaLnBrk="1" hangingPunct="1">
              <a:buFont typeface="Arial" panose="020B0604020202020204" pitchFamily="34" charset="0"/>
              <a:buNone/>
              <a:defRPr/>
            </a:pPr>
            <a:r>
              <a:rPr lang="zh-CN" altLang="zh-CN" sz="2400" dirty="0">
                <a:solidFill>
                  <a:schemeClr val="tx1">
                    <a:lumMod val="65000"/>
                    <a:lumOff val="35000"/>
                  </a:schemeClr>
                </a:solidFill>
                <a:latin typeface="方正行楷简体" panose="02010601030101010101" charset="-122"/>
                <a:ea typeface="方正行楷简体" panose="02010601030101010101" charset="-122"/>
                <a:sym typeface="+mn-ea"/>
              </a:rPr>
              <a:t>礼乐文化的实践</a:t>
            </a:r>
            <a:endParaRPr lang="zh-CN" altLang="zh-CN" sz="2400" dirty="0">
              <a:solidFill>
                <a:schemeClr val="tx1">
                  <a:lumMod val="65000"/>
                  <a:lumOff val="35000"/>
                </a:schemeClr>
              </a:solidFill>
              <a:latin typeface="方正行楷简体" panose="02010601030101010101" charset="-122"/>
              <a:ea typeface="方正行楷简体" panose="02010601030101010101" charset="-122"/>
              <a:sym typeface="+mn-ea"/>
            </a:endParaRPr>
          </a:p>
        </p:txBody>
      </p:sp>
      <p:pic>
        <p:nvPicPr>
          <p:cNvPr id="5"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5038090" y="14287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7645400" y="2506980"/>
            <a:ext cx="551815" cy="1310640"/>
          </a:xfrm>
          <a:prstGeom prst="rect">
            <a:avLst/>
          </a:prstGeom>
          <a:noFill/>
        </p:spPr>
        <p:txBody>
          <a:bodyPr vert="eaVert" wrap="none" rtlCol="0" anchor="t">
            <a:spAutoFit/>
          </a:bodyPr>
          <a:p>
            <a:r>
              <a:rPr lang="zh-CN" altLang="en-US" sz="2400" dirty="0">
                <a:solidFill>
                  <a:srgbClr val="FF0000"/>
                </a:solidFill>
                <a:latin typeface="方正行楷简体" panose="02010601030101010101" charset="-122"/>
                <a:ea typeface="方正行楷简体" panose="02010601030101010101" charset="-122"/>
                <a:sym typeface="+mn-ea"/>
              </a:rPr>
              <a:t>内容大纲</a:t>
            </a:r>
            <a:endParaRPr lang="en-US" altLang="zh-CN" sz="2400" dirty="0">
              <a:solidFill>
                <a:srgbClr val="FF0000"/>
              </a:solidFill>
              <a:latin typeface="方正行楷简体" panose="02010601030101010101" charset="-122"/>
              <a:ea typeface="方正行楷简体" panose="02010601030101010101" charset="-122"/>
              <a:sym typeface="+mn-ea"/>
            </a:endParaRPr>
          </a:p>
        </p:txBody>
      </p:sp>
      <p:sp>
        <p:nvSpPr>
          <p:cNvPr id="9" name="TextBox 9"/>
          <p:cNvSpPr txBox="1"/>
          <p:nvPr/>
        </p:nvSpPr>
        <p:spPr>
          <a:xfrm>
            <a:off x="3936365" y="1593215"/>
            <a:ext cx="1106170" cy="3207385"/>
          </a:xfrm>
          <a:prstGeom prst="rect">
            <a:avLst/>
          </a:prstGeom>
          <a:noFill/>
        </p:spPr>
        <p:txBody>
          <a:bodyPr vert="eaVert" wrap="square" rtlCol="0">
            <a:spAutoFit/>
          </a:bodyPr>
          <a:p>
            <a:pPr>
              <a:lnSpc>
                <a:spcPct val="150000"/>
              </a:lnSpc>
            </a:pPr>
            <a:r>
              <a:rPr lang="zh-CN" altLang="en-US" sz="2000" dirty="0">
                <a:solidFill>
                  <a:srgbClr val="502C08"/>
                </a:solidFill>
                <a:latin typeface="华文楷体" panose="02010600040101010101" charset="-122"/>
                <a:ea typeface="华文楷体" panose="02010600040101010101" charset="-122"/>
                <a:sym typeface="宋体" panose="02010600030101010101" pitchFamily="2" charset="-122"/>
              </a:rPr>
              <a:t>第三节    </a:t>
            </a:r>
            <a:r>
              <a:rPr lang="zh-CN" altLang="en-US" sz="2000" dirty="0">
                <a:solidFill>
                  <a:srgbClr val="502C08"/>
                </a:solidFill>
                <a:latin typeface="华文楷体" panose="02010600040101010101" charset="-122"/>
                <a:ea typeface="华文楷体" panose="02010600040101010101" charset="-122"/>
                <a:sym typeface="Arial" panose="020B0604020202020204" pitchFamily="34" charset="0"/>
              </a:rPr>
              <a:t>洁静精微——守静</a:t>
            </a:r>
            <a:endParaRPr lang="zh-CN" altLang="en-US" sz="2000" dirty="0">
              <a:solidFill>
                <a:srgbClr val="502C08"/>
              </a:solidFill>
              <a:latin typeface="华文楷体" panose="02010600040101010101" charset="-122"/>
              <a:ea typeface="华文楷体" panose="02010600040101010101" charset="-122"/>
              <a:sym typeface="+mn-ea"/>
            </a:endParaRPr>
          </a:p>
          <a:p>
            <a:pPr>
              <a:lnSpc>
                <a:spcPct val="150000"/>
              </a:lnSpc>
            </a:pPr>
            <a:endParaRPr lang="zh-CN" altLang="en-US" sz="2000" dirty="0">
              <a:solidFill>
                <a:srgbClr val="502C08"/>
              </a:solidFill>
              <a:latin typeface="华文楷体" panose="02010600040101010101" charset="-122"/>
              <a:ea typeface="华文楷体" panose="02010600040101010101" charset="-122"/>
              <a:sym typeface="+mn-ea"/>
            </a:endParaRPr>
          </a:p>
        </p:txBody>
      </p:sp>
      <p:cxnSp>
        <p:nvCxnSpPr>
          <p:cNvPr id="11" name="直接连接符 10"/>
          <p:cNvCxnSpPr/>
          <p:nvPr/>
        </p:nvCxnSpPr>
        <p:spPr>
          <a:xfrm>
            <a:off x="5042748"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TextBox 9"/>
          <p:cNvSpPr txBox="1"/>
          <p:nvPr/>
        </p:nvSpPr>
        <p:spPr>
          <a:xfrm>
            <a:off x="3604895" y="1593215"/>
            <a:ext cx="644525" cy="3207385"/>
          </a:xfrm>
          <a:prstGeom prst="rect">
            <a:avLst/>
          </a:prstGeom>
          <a:noFill/>
        </p:spPr>
        <p:txBody>
          <a:bodyPr vert="eaVert" wrap="square" rtlCol="0">
            <a:spAutoFit/>
          </a:bodyPr>
          <a:p>
            <a:pPr>
              <a:lnSpc>
                <a:spcPct val="150000"/>
              </a:lnSpc>
            </a:pPr>
            <a:r>
              <a:rPr lang="zh-CN" altLang="en-US" sz="2000" dirty="0">
                <a:solidFill>
                  <a:srgbClr val="502C08"/>
                </a:solidFill>
                <a:latin typeface="华文楷体" panose="02010600040101010101" charset="-122"/>
                <a:ea typeface="华文楷体" panose="02010600040101010101" charset="-122"/>
                <a:sym typeface="宋体" panose="02010600030101010101" pitchFamily="2" charset="-122"/>
              </a:rPr>
              <a:t>第四节    言行之发——中道</a:t>
            </a:r>
            <a:endParaRPr lang="zh-CN" altLang="en-US" sz="2000" dirty="0">
              <a:solidFill>
                <a:srgbClr val="502C08"/>
              </a:solidFill>
              <a:latin typeface="华文楷体" panose="02010600040101010101" charset="-122"/>
              <a:ea typeface="华文楷体" panose="02010600040101010101" charset="-122"/>
              <a:sym typeface="+mn-ea"/>
            </a:endParaRPr>
          </a:p>
        </p:txBody>
      </p:sp>
      <p:cxnSp>
        <p:nvCxnSpPr>
          <p:cNvPr id="13" name="直接连接符 12"/>
          <p:cNvCxnSpPr/>
          <p:nvPr/>
        </p:nvCxnSpPr>
        <p:spPr>
          <a:xfrm>
            <a:off x="4249633" y="1638056"/>
            <a:ext cx="0" cy="2953232"/>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1" presetClass="entr" presetSubtype="1"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wheel(1)">
                                      <p:cBhvr>
                                        <p:cTn id="15" dur="2000"/>
                                        <p:tgtEl>
                                          <p:spTgt spid="18"/>
                                        </p:tgtEl>
                                      </p:cBhvr>
                                    </p:animEffect>
                                  </p:childTnLst>
                                </p:cTn>
                              </p:par>
                              <p:par>
                                <p:cTn id="16" presetID="22" presetClass="entr" presetSubtype="4" fill="hold" nodeType="withEffect">
                                  <p:stCondLst>
                                    <p:cond delay="3500"/>
                                  </p:stCondLst>
                                  <p:childTnLst>
                                    <p:set>
                                      <p:cBhvr>
                                        <p:cTn id="17" dur="1" fill="hold">
                                          <p:stCondLst>
                                            <p:cond delay="0"/>
                                          </p:stCondLst>
                                        </p:cTn>
                                        <p:tgtEl>
                                          <p:spTgt spid="17"/>
                                        </p:tgtEl>
                                        <p:attrNameLst>
                                          <p:attrName>style.visibility</p:attrName>
                                        </p:attrNameLst>
                                      </p:cBhvr>
                                      <p:to>
                                        <p:strVal val="visible"/>
                                      </p:to>
                                    </p:set>
                                    <p:animEffect transition="in" filter="wipe(down)">
                                      <p:cBhvr>
                                        <p:cTn id="18" dur="500"/>
                                        <p:tgtEl>
                                          <p:spTgt spid="17"/>
                                        </p:tgtEl>
                                      </p:cBhvr>
                                    </p:animEffect>
                                  </p:childTnLst>
                                </p:cTn>
                              </p:par>
                              <p:par>
                                <p:cTn id="19" presetID="42" presetClass="entr" presetSubtype="0" fill="hold" grpId="0" nodeType="withEffect">
                                  <p:stCondLst>
                                    <p:cond delay="35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par>
                                <p:cTn id="24" presetID="22" presetClass="entr" presetSubtype="4" fill="hold" nodeType="withEffect">
                                  <p:stCondLst>
                                    <p:cond delay="4250"/>
                                  </p:stCondLst>
                                  <p:childTnLst>
                                    <p:set>
                                      <p:cBhvr>
                                        <p:cTn id="25" dur="1" fill="hold">
                                          <p:stCondLst>
                                            <p:cond delay="0"/>
                                          </p:stCondLst>
                                        </p:cTn>
                                        <p:tgtEl>
                                          <p:spTgt spid="26"/>
                                        </p:tgtEl>
                                        <p:attrNameLst>
                                          <p:attrName>style.visibility</p:attrName>
                                        </p:attrNameLst>
                                      </p:cBhvr>
                                      <p:to>
                                        <p:strVal val="visible"/>
                                      </p:to>
                                    </p:set>
                                    <p:animEffect transition="in" filter="wipe(down)">
                                      <p:cBhvr>
                                        <p:cTn id="26" dur="500"/>
                                        <p:tgtEl>
                                          <p:spTgt spid="26"/>
                                        </p:tgtEl>
                                      </p:cBhvr>
                                    </p:animEffect>
                                  </p:childTnLst>
                                </p:cTn>
                              </p:par>
                              <p:par>
                                <p:cTn id="27" presetID="42" presetClass="entr" presetSubtype="0" fill="hold" grpId="0" nodeType="withEffect">
                                  <p:stCondLst>
                                    <p:cond delay="425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1000"/>
                                        <p:tgtEl>
                                          <p:spTgt spid="25"/>
                                        </p:tgtEl>
                                      </p:cBhvr>
                                    </p:animEffect>
                                    <p:anim calcmode="lin" valueType="num">
                                      <p:cBhvr>
                                        <p:cTn id="30" dur="1000" fill="hold"/>
                                        <p:tgtEl>
                                          <p:spTgt spid="25"/>
                                        </p:tgtEl>
                                        <p:attrNameLst>
                                          <p:attrName>ppt_x</p:attrName>
                                        </p:attrNameLst>
                                      </p:cBhvr>
                                      <p:tavLst>
                                        <p:tav tm="0">
                                          <p:val>
                                            <p:strVal val="#ppt_x"/>
                                          </p:val>
                                        </p:tav>
                                        <p:tav tm="100000">
                                          <p:val>
                                            <p:strVal val="#ppt_x"/>
                                          </p:val>
                                        </p:tav>
                                      </p:tavLst>
                                    </p:anim>
                                    <p:anim calcmode="lin" valueType="num">
                                      <p:cBhvr>
                                        <p:cTn id="31" dur="1000" fill="hold"/>
                                        <p:tgtEl>
                                          <p:spTgt spid="25"/>
                                        </p:tgtEl>
                                        <p:attrNameLst>
                                          <p:attrName>ppt_y</p:attrName>
                                        </p:attrNameLst>
                                      </p:cBhvr>
                                      <p:tavLst>
                                        <p:tav tm="0">
                                          <p:val>
                                            <p:strVal val="#ppt_y+.1"/>
                                          </p:val>
                                        </p:tav>
                                        <p:tav tm="100000">
                                          <p:val>
                                            <p:strVal val="#ppt_y"/>
                                          </p:val>
                                        </p:tav>
                                      </p:tavLst>
                                    </p:anim>
                                  </p:childTnLst>
                                </p:cTn>
                              </p:par>
                              <p:par>
                                <p:cTn id="32" presetID="22" presetClass="entr" presetSubtype="4" fill="hold" nodeType="withEffect">
                                  <p:stCondLst>
                                    <p:cond delay="5000"/>
                                  </p:stCondLst>
                                  <p:childTnLst>
                                    <p:set>
                                      <p:cBhvr>
                                        <p:cTn id="33" dur="1" fill="hold">
                                          <p:stCondLst>
                                            <p:cond delay="0"/>
                                          </p:stCondLst>
                                        </p:cTn>
                                        <p:tgtEl>
                                          <p:spTgt spid="28"/>
                                        </p:tgtEl>
                                        <p:attrNameLst>
                                          <p:attrName>style.visibility</p:attrName>
                                        </p:attrNameLst>
                                      </p:cBhvr>
                                      <p:to>
                                        <p:strVal val="visible"/>
                                      </p:to>
                                    </p:set>
                                    <p:animEffect transition="in" filter="wipe(down)">
                                      <p:cBhvr>
                                        <p:cTn id="34" dur="500"/>
                                        <p:tgtEl>
                                          <p:spTgt spid="28"/>
                                        </p:tgtEl>
                                      </p:cBhvr>
                                    </p:animEffect>
                                  </p:childTnLst>
                                </p:cTn>
                              </p:par>
                              <p:par>
                                <p:cTn id="35" presetID="2" presetClass="entr" presetSubtype="8"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1000" fill="hold"/>
                                        <p:tgtEl>
                                          <p:spTgt spid="5"/>
                                        </p:tgtEl>
                                        <p:attrNameLst>
                                          <p:attrName>ppt_x</p:attrName>
                                        </p:attrNameLst>
                                      </p:cBhvr>
                                      <p:tavLst>
                                        <p:tav tm="0">
                                          <p:val>
                                            <p:strVal val="0-#ppt_w/2"/>
                                          </p:val>
                                        </p:tav>
                                        <p:tav tm="100000">
                                          <p:val>
                                            <p:strVal val="#ppt_x"/>
                                          </p:val>
                                        </p:tav>
                                      </p:tavLst>
                                    </p:anim>
                                    <p:anim calcmode="lin" valueType="num">
                                      <p:cBhvr additive="base">
                                        <p:cTn id="38" dur="1000" fill="hold"/>
                                        <p:tgtEl>
                                          <p:spTgt spid="5"/>
                                        </p:tgtEl>
                                        <p:attrNameLst>
                                          <p:attrName>ppt_y</p:attrName>
                                        </p:attrNameLst>
                                      </p:cBhvr>
                                      <p:tavLst>
                                        <p:tav tm="0">
                                          <p:val>
                                            <p:strVal val="#ppt_y"/>
                                          </p:val>
                                        </p:tav>
                                        <p:tav tm="100000">
                                          <p:val>
                                            <p:strVal val="#ppt_y"/>
                                          </p:val>
                                        </p:tav>
                                      </p:tavLst>
                                    </p:anim>
                                  </p:childTnLst>
                                </p:cTn>
                              </p:par>
                              <p:par>
                                <p:cTn id="39" presetID="22" presetClass="entr" presetSubtype="4" fill="hold" nodeType="withEffect">
                                  <p:stCondLst>
                                    <p:cond delay="5000"/>
                                  </p:stCondLst>
                                  <p:childTnLst>
                                    <p:set>
                                      <p:cBhvr>
                                        <p:cTn id="40" dur="1" fill="hold">
                                          <p:stCondLst>
                                            <p:cond delay="0"/>
                                          </p:stCondLst>
                                        </p:cTn>
                                        <p:tgtEl>
                                          <p:spTgt spid="11"/>
                                        </p:tgtEl>
                                        <p:attrNameLst>
                                          <p:attrName>style.visibility</p:attrName>
                                        </p:attrNameLst>
                                      </p:cBhvr>
                                      <p:to>
                                        <p:strVal val="visible"/>
                                      </p:to>
                                    </p:set>
                                    <p:animEffect transition="in" filter="wipe(down)">
                                      <p:cBhvr>
                                        <p:cTn id="41" dur="500"/>
                                        <p:tgtEl>
                                          <p:spTgt spid="11"/>
                                        </p:tgtEl>
                                      </p:cBhvr>
                                    </p:animEffect>
                                  </p:childTnLst>
                                </p:cTn>
                              </p:par>
                              <p:par>
                                <p:cTn id="42" presetID="42" presetClass="entr" presetSubtype="0" fill="hold" grpId="0" nodeType="withEffect">
                                  <p:stCondLst>
                                    <p:cond delay="500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1000"/>
                                        <p:tgtEl>
                                          <p:spTgt spid="9"/>
                                        </p:tgtEl>
                                      </p:cBhvr>
                                    </p:animEffect>
                                    <p:anim calcmode="lin" valueType="num">
                                      <p:cBhvr>
                                        <p:cTn id="45" dur="1000" fill="hold"/>
                                        <p:tgtEl>
                                          <p:spTgt spid="9"/>
                                        </p:tgtEl>
                                        <p:attrNameLst>
                                          <p:attrName>ppt_x</p:attrName>
                                        </p:attrNameLst>
                                      </p:cBhvr>
                                      <p:tavLst>
                                        <p:tav tm="0">
                                          <p:val>
                                            <p:strVal val="#ppt_x"/>
                                          </p:val>
                                        </p:tav>
                                        <p:tav tm="100000">
                                          <p:val>
                                            <p:strVal val="#ppt_x"/>
                                          </p:val>
                                        </p:tav>
                                      </p:tavLst>
                                    </p:anim>
                                    <p:anim calcmode="lin" valueType="num">
                                      <p:cBhvr>
                                        <p:cTn id="46" dur="1000" fill="hold"/>
                                        <p:tgtEl>
                                          <p:spTgt spid="9"/>
                                        </p:tgtEl>
                                        <p:attrNameLst>
                                          <p:attrName>ppt_y</p:attrName>
                                        </p:attrNameLst>
                                      </p:cBhvr>
                                      <p:tavLst>
                                        <p:tav tm="0">
                                          <p:val>
                                            <p:strVal val="#ppt_y+.1"/>
                                          </p:val>
                                        </p:tav>
                                        <p:tav tm="100000">
                                          <p:val>
                                            <p:strVal val="#ppt_y"/>
                                          </p:val>
                                        </p:tav>
                                      </p:tavLst>
                                    </p:anim>
                                  </p:childTnLst>
                                </p:cTn>
                              </p:par>
                              <p:par>
                                <p:cTn id="47" presetID="22" presetClass="entr" presetSubtype="4" fill="hold" nodeType="withEffect">
                                  <p:stCondLst>
                                    <p:cond delay="5000"/>
                                  </p:stCondLst>
                                  <p:childTnLst>
                                    <p:set>
                                      <p:cBhvr>
                                        <p:cTn id="48" dur="1" fill="hold">
                                          <p:stCondLst>
                                            <p:cond delay="0"/>
                                          </p:stCondLst>
                                        </p:cTn>
                                        <p:tgtEl>
                                          <p:spTgt spid="13"/>
                                        </p:tgtEl>
                                        <p:attrNameLst>
                                          <p:attrName>style.visibility</p:attrName>
                                        </p:attrNameLst>
                                      </p:cBhvr>
                                      <p:to>
                                        <p:strVal val="visible"/>
                                      </p:to>
                                    </p:set>
                                    <p:animEffect transition="in" filter="wipe(down)">
                                      <p:cBhvr>
                                        <p:cTn id="49" dur="500"/>
                                        <p:tgtEl>
                                          <p:spTgt spid="13"/>
                                        </p:tgtEl>
                                      </p:cBhvr>
                                    </p:animEffect>
                                  </p:childTnLst>
                                </p:cTn>
                              </p:par>
                              <p:par>
                                <p:cTn id="50" presetID="42" presetClass="entr" presetSubtype="0" fill="hold" grpId="0" nodeType="withEffect">
                                  <p:stCondLst>
                                    <p:cond delay="500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bldLvl="0" animBg="1"/>
      <p:bldP spid="25" grpId="0"/>
      <p:bldP spid="9"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03f96b1c6bfa00fbf57befaf6cc9d428"/>
          <p:cNvPicPr>
            <a:picLocks noChangeAspect="1"/>
          </p:cNvPicPr>
          <p:nvPr/>
        </p:nvPicPr>
        <p:blipFill>
          <a:blip r:embed="rId1"/>
          <a:srcRect/>
          <a:stretch>
            <a:fillRect/>
          </a:stretch>
        </p:blipFill>
        <p:spPr>
          <a:xfrm>
            <a:off x="2935605" y="-22225"/>
            <a:ext cx="6210300" cy="6539230"/>
          </a:xfrm>
          <a:prstGeom prst="rect">
            <a:avLst/>
          </a:prstGeom>
        </p:spPr>
      </p:pic>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
        <p:nvSpPr>
          <p:cNvPr id="2" name="文本框 1"/>
          <p:cNvSpPr txBox="1"/>
          <p:nvPr/>
        </p:nvSpPr>
        <p:spPr>
          <a:xfrm>
            <a:off x="5565140" y="-22225"/>
            <a:ext cx="951865" cy="5171440"/>
          </a:xfrm>
          <a:prstGeom prst="rect">
            <a:avLst/>
          </a:prstGeom>
          <a:noFill/>
        </p:spPr>
        <p:txBody>
          <a:bodyPr vert="eaVert" wrap="none" rtlCol="0" anchor="t">
            <a:spAutoFit/>
          </a:bodyPr>
          <a:p>
            <a:r>
              <a:rPr lang="zh-CN" altLang="en-US" sz="5000">
                <a:latin typeface="方正舒体" panose="02010601030101010101" charset="-122"/>
                <a:ea typeface="方正舒体" panose="02010601030101010101" charset="-122"/>
                <a:sym typeface="+mn-ea"/>
              </a:rPr>
              <a:t>持身之道——主敬</a:t>
            </a:r>
            <a:endParaRPr lang="zh-CN" altLang="en-US" sz="5000">
              <a:latin typeface="方正舒体" panose="02010601030101010101" charset="-122"/>
              <a:ea typeface="方正舒体" panose="02010601030101010101" charset="-122"/>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62645" y="-42893"/>
            <a:ext cx="3648405" cy="6900893"/>
          </a:xfrm>
          <a:prstGeom prst="rect">
            <a:avLst/>
          </a:prstGeom>
        </p:spPr>
      </p:pic>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3060065" y="15367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62465" name="标题 2"/>
          <p:cNvSpPr>
            <a:spLocks noGrp="1" noChangeArrowheads="1"/>
          </p:cNvSpPr>
          <p:nvPr/>
        </p:nvSpPr>
        <p:spPr>
          <a:xfrm>
            <a:off x="374650" y="236220"/>
            <a:ext cx="2822575" cy="795020"/>
          </a:xfrm>
          <a:prstGeom prst="rect">
            <a:avLst/>
          </a:prstGeom>
          <a:noFill/>
          <a:ln>
            <a:noFill/>
          </a:ln>
        </p:spPr>
        <p:txBody>
          <a:bodyPr vert="horz" wrap="square" lIns="91440" tIns="45720" rIns="91440" bIns="45720" numCol="1" anchor="ctr" anchorCtr="0" compatLnSpc="1"/>
          <a:lstStyle>
            <a:lvl1pPr algn="l" defTabSz="685800" rtl="0" eaLnBrk="0" fontAlgn="base" hangingPunct="0">
              <a:lnSpc>
                <a:spcPct val="90000"/>
              </a:lnSpc>
              <a:spcBef>
                <a:spcPct val="0"/>
              </a:spcBef>
              <a:spcAft>
                <a:spcPct val="0"/>
              </a:spcAft>
              <a:defRPr sz="4000" kern="1200">
                <a:solidFill>
                  <a:srgbClr val="6E514A"/>
                </a:solidFill>
                <a:latin typeface="+mj-ea"/>
                <a:ea typeface="+mj-ea"/>
                <a:cs typeface="华文新魏" panose="02010800040101010101" charset="-122"/>
              </a:defRPr>
            </a:lvl1pPr>
            <a:lvl2pPr algn="l" defTabSz="685800" rtl="0" eaLnBrk="0" fontAlgn="base" hangingPunct="0">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2pPr>
            <a:lvl3pPr algn="l" defTabSz="685800" rtl="0" eaLnBrk="0" fontAlgn="base" hangingPunct="0">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3pPr>
            <a:lvl4pPr algn="l" defTabSz="685800" rtl="0" eaLnBrk="0" fontAlgn="base" hangingPunct="0">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4pPr>
            <a:lvl5pPr algn="l" defTabSz="685800" rtl="0" eaLnBrk="0" fontAlgn="base" hangingPunct="0">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5pPr>
            <a:lvl6pPr marL="457200" algn="l" defTabSz="685800" rtl="0" fontAlgn="base">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6pPr>
            <a:lvl7pPr marL="914400" algn="l" defTabSz="685800" rtl="0" fontAlgn="base">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7pPr>
            <a:lvl8pPr marL="1371600" algn="l" defTabSz="685800" rtl="0" fontAlgn="base">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8pPr>
            <a:lvl9pPr marL="1828800" algn="l" defTabSz="685800" rtl="0" fontAlgn="base">
              <a:lnSpc>
                <a:spcPct val="90000"/>
              </a:lnSpc>
              <a:spcBef>
                <a:spcPct val="0"/>
              </a:spcBef>
              <a:spcAft>
                <a:spcPct val="0"/>
              </a:spcAft>
              <a:defRPr sz="4000">
                <a:solidFill>
                  <a:srgbClr val="6E514A"/>
                </a:solidFill>
                <a:latin typeface="华文新魏" panose="02010800040101010101" charset="-122"/>
                <a:ea typeface="华文新魏" panose="02010800040101010101" charset="-122"/>
                <a:cs typeface="华文新魏" panose="02010800040101010101" charset="-122"/>
              </a:defRPr>
            </a:lvl9pPr>
          </a:lstStyle>
          <a:p>
            <a:pPr algn="l" defTabSz="914400" eaLnBrk="1" fontAlgn="auto" hangingPunct="1">
              <a:lnSpc>
                <a:spcPct val="100000"/>
              </a:lnSpc>
              <a:buFont typeface="Arial" panose="020B0604020202020204" pitchFamily="34" charset="0"/>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cs typeface="+mn-cs"/>
              </a:rPr>
              <a:t>持身之道——主敬</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cs typeface="+mn-cs"/>
            </a:endParaRPr>
          </a:p>
        </p:txBody>
      </p:sp>
      <p:sp>
        <p:nvSpPr>
          <p:cNvPr id="62466" name="文本框 1"/>
          <p:cNvSpPr txBox="1">
            <a:spLocks noChangeArrowheads="1"/>
          </p:cNvSpPr>
          <p:nvPr/>
        </p:nvSpPr>
        <p:spPr bwMode="auto">
          <a:xfrm>
            <a:off x="2674620" y="1525270"/>
            <a:ext cx="2582863" cy="2553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2000" dirty="0">
                <a:solidFill>
                  <a:schemeClr val="tx1">
                    <a:lumMod val="65000"/>
                    <a:lumOff val="35000"/>
                  </a:schemeClr>
                </a:solidFill>
                <a:latin typeface="华文楷体" panose="02010600040101010101" charset="-122"/>
                <a:ea typeface="华文楷体" panose="02010600040101010101" charset="-122"/>
              </a:rPr>
              <a:t>人与自然 ——</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r>
              <a:rPr lang="zh-CN" altLang="en-US" sz="2000" dirty="0">
                <a:solidFill>
                  <a:schemeClr val="tx1">
                    <a:lumMod val="65000"/>
                    <a:lumOff val="35000"/>
                  </a:schemeClr>
                </a:solidFill>
                <a:latin typeface="华文楷体" panose="02010600040101010101" charset="-122"/>
                <a:ea typeface="华文楷体" panose="02010600040101010101" charset="-122"/>
              </a:rPr>
              <a:t>人与社会 ——</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r>
              <a:rPr lang="zh-CN" altLang="en-US" sz="2000" dirty="0">
                <a:solidFill>
                  <a:schemeClr val="tx1">
                    <a:lumMod val="65000"/>
                    <a:lumOff val="35000"/>
                  </a:schemeClr>
                </a:solidFill>
                <a:latin typeface="华文楷体" panose="02010600040101010101" charset="-122"/>
                <a:ea typeface="华文楷体" panose="02010600040101010101" charset="-122"/>
              </a:rPr>
              <a:t>人与人      ——</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r>
              <a:rPr lang="zh-CN" altLang="en-US" sz="2000" dirty="0">
                <a:solidFill>
                  <a:schemeClr val="tx1">
                    <a:lumMod val="65000"/>
                    <a:lumOff val="35000"/>
                  </a:schemeClr>
                </a:solidFill>
                <a:latin typeface="华文楷体" panose="02010600040101010101" charset="-122"/>
                <a:ea typeface="华文楷体" panose="02010600040101010101" charset="-122"/>
              </a:rPr>
              <a:t>人与心灵 ——</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
        <p:nvSpPr>
          <p:cNvPr id="40963" name="文本框 1"/>
          <p:cNvSpPr txBox="1">
            <a:spLocks noChangeArrowheads="1"/>
          </p:cNvSpPr>
          <p:nvPr/>
        </p:nvSpPr>
        <p:spPr bwMode="auto">
          <a:xfrm>
            <a:off x="2674620" y="3907790"/>
            <a:ext cx="676719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a:lnSpc>
                <a:spcPct val="160000"/>
              </a:lnSpc>
            </a:pPr>
            <a:r>
              <a:rPr lang="zh-CN" altLang="en-US" sz="2000" dirty="0">
                <a:solidFill>
                  <a:schemeClr val="tx1">
                    <a:lumMod val="65000"/>
                    <a:lumOff val="35000"/>
                  </a:schemeClr>
                </a:solidFill>
                <a:latin typeface="华文中宋" panose="02010600040101010101" charset="-122"/>
                <a:ea typeface="华文中宋" panose="02010600040101010101" charset="-122"/>
              </a:rPr>
              <a:t>•  敬畏之心：包括对他人的生命常怀敬畏，对自己的生命</a:t>
            </a:r>
            <a:endParaRPr lang="zh-CN" altLang="en-US" sz="2000" dirty="0">
              <a:solidFill>
                <a:schemeClr val="tx1">
                  <a:lumMod val="65000"/>
                  <a:lumOff val="35000"/>
                </a:schemeClr>
              </a:solidFill>
              <a:latin typeface="华文中宋" panose="02010600040101010101" charset="-122"/>
              <a:ea typeface="华文中宋" panose="02010600040101010101" charset="-122"/>
            </a:endParaRPr>
          </a:p>
          <a:p>
            <a:pPr algn="l">
              <a:lnSpc>
                <a:spcPct val="160000"/>
              </a:lnSpc>
            </a:pPr>
            <a:r>
              <a:rPr lang="zh-CN" altLang="en-US" sz="2000" dirty="0">
                <a:solidFill>
                  <a:schemeClr val="tx1">
                    <a:lumMod val="65000"/>
                    <a:lumOff val="35000"/>
                  </a:schemeClr>
                </a:solidFill>
                <a:latin typeface="华文中宋" panose="02010600040101010101" charset="-122"/>
                <a:ea typeface="华文中宋" panose="02010600040101010101" charset="-122"/>
              </a:rPr>
              <a:t>   常怀忧惧。</a:t>
            </a:r>
            <a:endParaRPr lang="zh-CN" altLang="en-US" sz="2000" dirty="0">
              <a:solidFill>
                <a:schemeClr val="tx1">
                  <a:lumMod val="65000"/>
                  <a:lumOff val="35000"/>
                </a:schemeClr>
              </a:solidFill>
              <a:latin typeface="华文中宋" panose="02010600040101010101" charset="-122"/>
              <a:ea typeface="华文中宋" panose="02010600040101010101" charset="-122"/>
            </a:endParaRPr>
          </a:p>
        </p:txBody>
      </p:sp>
      <p:sp>
        <p:nvSpPr>
          <p:cNvPr id="40964" name="文本框 2"/>
          <p:cNvSpPr txBox="1">
            <a:spLocks noChangeArrowheads="1"/>
          </p:cNvSpPr>
          <p:nvPr/>
        </p:nvSpPr>
        <p:spPr bwMode="auto">
          <a:xfrm>
            <a:off x="4749800" y="1525270"/>
            <a:ext cx="475932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a:buNone/>
            </a:pPr>
            <a:r>
              <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rPr>
              <a:t>强本节用，生生不息。</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
        <p:nvSpPr>
          <p:cNvPr id="40965" name="文本框 3"/>
          <p:cNvSpPr txBox="1">
            <a:spLocks noChangeArrowheads="1"/>
          </p:cNvSpPr>
          <p:nvPr/>
        </p:nvSpPr>
        <p:spPr bwMode="auto">
          <a:xfrm>
            <a:off x="4749483" y="2138998"/>
            <a:ext cx="2617787"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a:r>
              <a:rPr lang="zh-CN" altLang="en-US" sz="2000" dirty="0">
                <a:solidFill>
                  <a:schemeClr val="tx1">
                    <a:lumMod val="65000"/>
                    <a:lumOff val="35000"/>
                  </a:schemeClr>
                </a:solidFill>
                <a:latin typeface="华文楷体" panose="02010600040101010101" charset="-122"/>
                <a:ea typeface="华文楷体" panose="02010600040101010101" charset="-122"/>
              </a:rPr>
              <a:t>克己复礼，推己及人</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
        <p:nvSpPr>
          <p:cNvPr id="40966" name="文本框 4"/>
          <p:cNvSpPr txBox="1">
            <a:spLocks noChangeArrowheads="1"/>
          </p:cNvSpPr>
          <p:nvPr/>
        </p:nvSpPr>
        <p:spPr bwMode="auto">
          <a:xfrm>
            <a:off x="4749800" y="2749233"/>
            <a:ext cx="340360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a:r>
              <a:rPr lang="zh-CN" altLang="en-US" sz="2000" dirty="0">
                <a:solidFill>
                  <a:schemeClr val="tx1">
                    <a:lumMod val="65000"/>
                    <a:lumOff val="35000"/>
                  </a:schemeClr>
                </a:solidFill>
                <a:latin typeface="华文楷体" panose="02010600040101010101" charset="-122"/>
                <a:ea typeface="华文楷体" panose="02010600040101010101" charset="-122"/>
              </a:rPr>
              <a:t>正心诚意、忠恕以行</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
        <p:nvSpPr>
          <p:cNvPr id="40967" name="文本框 5"/>
          <p:cNvSpPr txBox="1">
            <a:spLocks noChangeArrowheads="1"/>
          </p:cNvSpPr>
          <p:nvPr/>
        </p:nvSpPr>
        <p:spPr bwMode="auto">
          <a:xfrm>
            <a:off x="4720908" y="3359468"/>
            <a:ext cx="363855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a:r>
              <a:rPr lang="zh-CN" altLang="en-US" sz="2000" dirty="0">
                <a:solidFill>
                  <a:schemeClr val="tx1">
                    <a:lumMod val="65000"/>
                    <a:lumOff val="35000"/>
                  </a:schemeClr>
                </a:solidFill>
                <a:latin typeface="华文楷体" panose="02010600040101010101" charset="-122"/>
                <a:ea typeface="华文楷体" panose="02010600040101010101" charset="-122"/>
              </a:rPr>
              <a:t>韬光內照，光而不耀</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1000" fill="hold"/>
                                        <p:tgtEl>
                                          <p:spTgt spid="31"/>
                                        </p:tgtEl>
                                        <p:attrNameLst>
                                          <p:attrName>ppt_x</p:attrName>
                                        </p:attrNameLst>
                                      </p:cBhvr>
                                      <p:tavLst>
                                        <p:tav tm="0">
                                          <p:val>
                                            <p:strVal val="0-#ppt_w/2"/>
                                          </p:val>
                                        </p:tav>
                                        <p:tav tm="100000">
                                          <p:val>
                                            <p:strVal val="#ppt_x"/>
                                          </p:val>
                                        </p:tav>
                                      </p:tavLst>
                                    </p:anim>
                                    <p:anim calcmode="lin" valueType="num">
                                      <p:cBhvr additive="base">
                                        <p:cTn id="18"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40964"/>
                                        </p:tgtEl>
                                        <p:attrNameLst>
                                          <p:attrName>style.visibility</p:attrName>
                                        </p:attrNameLst>
                                      </p:cBhvr>
                                      <p:to>
                                        <p:strVal val="visible"/>
                                      </p:to>
                                    </p:set>
                                    <p:animEffect transition="in" filter="checkerboard(across)">
                                      <p:cBhvr>
                                        <p:cTn id="23" dur="2000"/>
                                        <p:tgtEl>
                                          <p:spTgt spid="40964"/>
                                        </p:tgtEl>
                                      </p:cBhvr>
                                    </p:animEffect>
                                  </p:childTnLst>
                                </p:cTn>
                              </p:par>
                              <p:par>
                                <p:cTn id="24" presetID="5" presetClass="entr" presetSubtype="10" fill="hold" grpId="0" nodeType="withEffect">
                                  <p:stCondLst>
                                    <p:cond delay="0"/>
                                  </p:stCondLst>
                                  <p:childTnLst>
                                    <p:set>
                                      <p:cBhvr>
                                        <p:cTn id="25" dur="1" fill="hold">
                                          <p:stCondLst>
                                            <p:cond delay="0"/>
                                          </p:stCondLst>
                                        </p:cTn>
                                        <p:tgtEl>
                                          <p:spTgt spid="40965"/>
                                        </p:tgtEl>
                                        <p:attrNameLst>
                                          <p:attrName>style.visibility</p:attrName>
                                        </p:attrNameLst>
                                      </p:cBhvr>
                                      <p:to>
                                        <p:strVal val="visible"/>
                                      </p:to>
                                    </p:set>
                                    <p:animEffect transition="in" filter="checkerboard(across)">
                                      <p:cBhvr>
                                        <p:cTn id="26" dur="2000"/>
                                        <p:tgtEl>
                                          <p:spTgt spid="40965"/>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40966"/>
                                        </p:tgtEl>
                                        <p:attrNameLst>
                                          <p:attrName>style.visibility</p:attrName>
                                        </p:attrNameLst>
                                      </p:cBhvr>
                                      <p:to>
                                        <p:strVal val="visible"/>
                                      </p:to>
                                    </p:set>
                                    <p:animEffect transition="in" filter="checkerboard(across)">
                                      <p:cBhvr>
                                        <p:cTn id="29" dur="2000"/>
                                        <p:tgtEl>
                                          <p:spTgt spid="40966"/>
                                        </p:tgtEl>
                                      </p:cBhvr>
                                    </p:animEffect>
                                  </p:childTnLst>
                                </p:cTn>
                              </p:par>
                              <p:par>
                                <p:cTn id="30" presetID="5" presetClass="entr" presetSubtype="10" fill="hold" grpId="0" nodeType="withEffect">
                                  <p:stCondLst>
                                    <p:cond delay="0"/>
                                  </p:stCondLst>
                                  <p:childTnLst>
                                    <p:set>
                                      <p:cBhvr>
                                        <p:cTn id="31" dur="1" fill="hold">
                                          <p:stCondLst>
                                            <p:cond delay="0"/>
                                          </p:stCondLst>
                                        </p:cTn>
                                        <p:tgtEl>
                                          <p:spTgt spid="40967"/>
                                        </p:tgtEl>
                                        <p:attrNameLst>
                                          <p:attrName>style.visibility</p:attrName>
                                        </p:attrNameLst>
                                      </p:cBhvr>
                                      <p:to>
                                        <p:strVal val="visible"/>
                                      </p:to>
                                    </p:set>
                                    <p:animEffect transition="in" filter="checkerboard(across)">
                                      <p:cBhvr>
                                        <p:cTn id="32" dur="2000"/>
                                        <p:tgtEl>
                                          <p:spTgt spid="40967"/>
                                        </p:tgtEl>
                                      </p:cBhvr>
                                    </p:animEffect>
                                  </p:childTnLst>
                                </p:cTn>
                              </p:par>
                              <p:par>
                                <p:cTn id="33" presetID="5" presetClass="entr" presetSubtype="10" fill="hold" grpId="0" nodeType="withEffect">
                                  <p:stCondLst>
                                    <p:cond delay="0"/>
                                  </p:stCondLst>
                                  <p:childTnLst>
                                    <p:set>
                                      <p:cBhvr>
                                        <p:cTn id="34" dur="1" fill="hold">
                                          <p:stCondLst>
                                            <p:cond delay="0"/>
                                          </p:stCondLst>
                                        </p:cTn>
                                        <p:tgtEl>
                                          <p:spTgt spid="40963"/>
                                        </p:tgtEl>
                                        <p:attrNameLst>
                                          <p:attrName>style.visibility</p:attrName>
                                        </p:attrNameLst>
                                      </p:cBhvr>
                                      <p:to>
                                        <p:strVal val="visible"/>
                                      </p:to>
                                    </p:set>
                                    <p:animEffect transition="in" filter="checkerboard(across)">
                                      <p:cBhvr>
                                        <p:cTn id="35" dur="2000"/>
                                        <p:tgtEl>
                                          <p:spTgt spid="409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3" grpId="0"/>
      <p:bldP spid="40964" grpId="0"/>
      <p:bldP spid="40965" grpId="0"/>
      <p:bldP spid="40966" grpId="0"/>
      <p:bldP spid="4096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rot="10800000">
            <a:off x="10695305" y="4804410"/>
            <a:ext cx="1543685" cy="2101850"/>
          </a:xfrm>
          <a:prstGeom prst="rect">
            <a:avLst/>
          </a:prstGeom>
        </p:spPr>
      </p:pic>
      <p:sp>
        <p:nvSpPr>
          <p:cNvPr id="16" name="文本框 15"/>
          <p:cNvSpPr txBox="1"/>
          <p:nvPr/>
        </p:nvSpPr>
        <p:spPr>
          <a:xfrm>
            <a:off x="1138555" y="2252345"/>
            <a:ext cx="3034030" cy="548640"/>
          </a:xfrm>
          <a:prstGeom prst="rect">
            <a:avLst/>
          </a:prstGeom>
          <a:noFill/>
        </p:spPr>
        <p:txBody>
          <a:bodyPr wrap="square" rtlCol="0">
            <a:spAutoFit/>
          </a:bodyPr>
          <a:p>
            <a:r>
              <a:rPr lang="zh-CN" altLang="en-US" b="1">
                <a:solidFill>
                  <a:schemeClr val="bg1"/>
                </a:solidFill>
                <a:latin typeface="方正苏新诗柳楷简体-yolan" panose="02000000000000000000" charset="-122"/>
                <a:ea typeface="方正苏新诗柳楷简体-yolan" panose="02000000000000000000" charset="-122"/>
              </a:rPr>
              <a:t>点击输入标题</a:t>
            </a:r>
            <a:endParaRPr lang="zh-CN" altLang="en-US" b="1">
              <a:solidFill>
                <a:schemeClr val="bg1"/>
              </a:solidFill>
              <a:latin typeface="方正苏新诗柳楷简体-yolan" panose="02000000000000000000" charset="-122"/>
              <a:ea typeface="方正苏新诗柳楷简体-yolan" panose="02000000000000000000" charset="-122"/>
            </a:endParaRPr>
          </a:p>
          <a:p>
            <a:r>
              <a:rPr lang="zh-CN" altLang="en-US" sz="1200" spc="300">
                <a:solidFill>
                  <a:schemeClr val="bg1"/>
                </a:solidFill>
                <a:uFillTx/>
                <a:latin typeface="方正苏新诗柳楷简体-yolan" panose="02000000000000000000" charset="-122"/>
                <a:ea typeface="方正苏新诗柳楷简体-yolan" panose="02000000000000000000" charset="-122"/>
              </a:rPr>
              <a:t>Click enter title</a:t>
            </a:r>
            <a:endParaRPr lang="zh-CN" altLang="en-US" sz="1200" spc="300">
              <a:solidFill>
                <a:schemeClr val="bg1"/>
              </a:solidFill>
              <a:uFillTx/>
              <a:latin typeface="方正苏新诗柳楷简体-yolan" panose="02000000000000000000" charset="-122"/>
              <a:ea typeface="方正苏新诗柳楷简体-yolan" panose="02000000000000000000" charset="-122"/>
            </a:endParaRPr>
          </a:p>
        </p:txBody>
      </p:sp>
      <p:pic>
        <p:nvPicPr>
          <p:cNvPr id="11" name="图片 10" descr="dfb9c533e5a1fe0fd9f7bd6588cdef7a"/>
          <p:cNvPicPr>
            <a:picLocks noChangeAspect="1"/>
          </p:cNvPicPr>
          <p:nvPr/>
        </p:nvPicPr>
        <p:blipFill>
          <a:blip r:embed="rId2"/>
          <a:stretch>
            <a:fillRect/>
          </a:stretch>
        </p:blipFill>
        <p:spPr>
          <a:xfrm flipH="1">
            <a:off x="1905" y="4404360"/>
            <a:ext cx="3646805" cy="2574290"/>
          </a:xfrm>
          <a:prstGeom prst="rect">
            <a:avLst/>
          </a:prstGeom>
        </p:spPr>
      </p:pic>
      <p:sp>
        <p:nvSpPr>
          <p:cNvPr id="25" name="TextBox 24"/>
          <p:cNvSpPr txBox="1"/>
          <p:nvPr/>
        </p:nvSpPr>
        <p:spPr>
          <a:xfrm>
            <a:off x="559435" y="509905"/>
            <a:ext cx="3477260" cy="460375"/>
          </a:xfrm>
          <a:prstGeom prst="rect">
            <a:avLst/>
          </a:prstGeom>
          <a:noFill/>
        </p:spPr>
        <p:txBody>
          <a:bodyPr wrap="square" rtlCol="0">
            <a:spAutoFit/>
          </a:bodyPr>
          <a:p>
            <a:pPr eaLnBrk="1" hangingPunct="1">
              <a:lnSpc>
                <a:spcPct val="100000"/>
              </a:lnSpc>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如临深渊，如履薄冰</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3214370" y="25971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63490" name="文本框 2"/>
          <p:cNvSpPr txBox="1">
            <a:spLocks noChangeArrowheads="1"/>
          </p:cNvSpPr>
          <p:nvPr/>
        </p:nvSpPr>
        <p:spPr bwMode="auto">
          <a:xfrm>
            <a:off x="2382520" y="1675130"/>
            <a:ext cx="7426325" cy="3507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  君子终日乾乾，夕惕若。</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algn="ct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——《易经·乾卦》</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  古人认为，敬重生命并不是盲目、一味地拔高生命，或尽量满</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    足它的种种需求。相反，在古人看来，对生命的敬重要求人以</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    巨大的毅力与根深蒂固的人性弱点作斗争，果断剔除生命中的</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a:lnSpc>
                <a:spcPct val="170000"/>
              </a:lnSpc>
            </a:pPr>
            <a:r>
              <a:rPr lang="zh-CN" altLang="en-US" sz="2000" dirty="0">
                <a:solidFill>
                  <a:schemeClr val="tx1">
                    <a:lumMod val="65000"/>
                    <a:lumOff val="35000"/>
                  </a:schemeClr>
                </a:solidFill>
                <a:latin typeface="华文行楷" panose="02010800040101010101" charset="-122"/>
                <a:ea typeface="华文行楷" panose="02010800040101010101" charset="-122"/>
              </a:rPr>
              <a:t>    丑陋之处，使之不断完善。</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endParaRPr lang="zh-CN" altLang="en-US" sz="1800" dirty="0">
              <a:solidFill>
                <a:schemeClr val="tx1">
                  <a:lumMod val="65000"/>
                  <a:lumOff val="35000"/>
                </a:schemeClr>
              </a:solidFill>
              <a:latin typeface="华文行楷" panose="02010800040101010101" charset="-122"/>
              <a:ea typeface="华文行楷" panose="02010800040101010101"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additive="base">
                                        <p:cTn id="14" dur="1000" fill="hold"/>
                                        <p:tgtEl>
                                          <p:spTgt spid="31"/>
                                        </p:tgtEl>
                                        <p:attrNameLst>
                                          <p:attrName>ppt_x</p:attrName>
                                        </p:attrNameLst>
                                      </p:cBhvr>
                                      <p:tavLst>
                                        <p:tav tm="0">
                                          <p:val>
                                            <p:strVal val="0-#ppt_w/2"/>
                                          </p:val>
                                        </p:tav>
                                        <p:tav tm="100000">
                                          <p:val>
                                            <p:strVal val="#ppt_x"/>
                                          </p:val>
                                        </p:tav>
                                      </p:tavLst>
                                    </p:anim>
                                    <p:anim calcmode="lin" valueType="num">
                                      <p:cBhvr additive="base">
                                        <p:cTn id="15"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6"/>
          <p:cNvGrpSpPr/>
          <p:nvPr/>
        </p:nvGrpSpPr>
        <p:grpSpPr>
          <a:xfrm>
            <a:off x="2935605" y="-22225"/>
            <a:ext cx="6210300" cy="6539230"/>
            <a:chOff x="5212" y="-35"/>
            <a:chExt cx="8984" cy="9900"/>
          </a:xfrm>
        </p:grpSpPr>
        <p:pic>
          <p:nvPicPr>
            <p:cNvPr id="5" name="图片 4" descr="03f96b1c6bfa00fbf57befaf6cc9d428"/>
            <p:cNvPicPr>
              <a:picLocks noChangeAspect="1"/>
            </p:cNvPicPr>
            <p:nvPr/>
          </p:nvPicPr>
          <p:blipFill>
            <a:blip r:embed="rId1"/>
            <a:srcRect/>
            <a:stretch>
              <a:fillRect/>
            </a:stretch>
          </p:blipFill>
          <p:spPr>
            <a:xfrm>
              <a:off x="5212" y="-35"/>
              <a:ext cx="8984" cy="9900"/>
            </a:xfrm>
            <a:prstGeom prst="rect">
              <a:avLst/>
            </a:prstGeom>
          </p:spPr>
        </p:pic>
        <p:sp>
          <p:nvSpPr>
            <p:cNvPr id="6" name="文本框 5"/>
            <p:cNvSpPr txBox="1"/>
            <p:nvPr/>
          </p:nvSpPr>
          <p:spPr>
            <a:xfrm>
              <a:off x="9074" y="-35"/>
              <a:ext cx="1377" cy="8209"/>
            </a:xfrm>
            <a:prstGeom prst="rect">
              <a:avLst/>
            </a:prstGeom>
            <a:noFill/>
          </p:spPr>
          <p:txBody>
            <a:bodyPr vert="eaVert" wrap="square" rtlCol="0">
              <a:spAutoFit/>
            </a:bodyPr>
            <a:p>
              <a:r>
                <a:rPr lang="zh-CN" altLang="en-US" sz="5000">
                  <a:latin typeface="方正舒体" panose="02010601030101010101" charset="-122"/>
                  <a:ea typeface="方正舒体" panose="02010601030101010101" charset="-122"/>
                  <a:sym typeface="+mn-ea"/>
                </a:rPr>
                <a:t>温良敦厚——和雅</a:t>
              </a:r>
              <a:endParaRPr lang="zh-CN" altLang="en-US" sz="5000">
                <a:solidFill>
                  <a:schemeClr val="tx1"/>
                </a:solidFill>
                <a:latin typeface="方正舒体" panose="02010601030101010101" charset="-122"/>
                <a:ea typeface="方正舒体" panose="02010601030101010101" charset="-122"/>
                <a:sym typeface="+mn-ea"/>
              </a:endParaRPr>
            </a:p>
          </p:txBody>
        </p:sp>
      </p:grpSp>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blip>
          <a:stretch>
            <a:fillRect/>
          </a:stretch>
        </p:blipFill>
        <p:spPr>
          <a:xfrm rot="5810512">
            <a:off x="371182" y="-722953"/>
            <a:ext cx="4415390" cy="6051910"/>
          </a:xfrm>
          <a:prstGeom prst="rect">
            <a:avLst/>
          </a:prstGeom>
        </p:spPr>
      </p:pic>
      <p:grpSp>
        <p:nvGrpSpPr>
          <p:cNvPr id="6" name="淘宝店chenying0907 5"/>
          <p:cNvGrpSpPr/>
          <p:nvPr/>
        </p:nvGrpSpPr>
        <p:grpSpPr>
          <a:xfrm>
            <a:off x="996531" y="1298153"/>
            <a:ext cx="8393653" cy="4158939"/>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淘宝店chenying0907 8"/>
          <p:cNvPicPr>
            <a:picLocks noChangeAspect="1"/>
          </p:cNvPicPr>
          <p:nvPr/>
        </p:nvPicPr>
        <p:blipFill>
          <a:blip r:embed="rId4"/>
          <a:stretch>
            <a:fillRect/>
          </a:stretch>
        </p:blipFill>
        <p:spPr>
          <a:xfrm rot="5400000" flipH="1" flipV="1">
            <a:off x="8203046" y="3643737"/>
            <a:ext cx="2801815" cy="3626711"/>
          </a:xfrm>
          <a:prstGeom prst="rect">
            <a:avLst/>
          </a:prstGeom>
        </p:spPr>
      </p:pic>
      <p:sp>
        <p:nvSpPr>
          <p:cNvPr id="3" name="文本框 2"/>
          <p:cNvSpPr txBox="1"/>
          <p:nvPr/>
        </p:nvSpPr>
        <p:spPr>
          <a:xfrm>
            <a:off x="1412240" y="2026920"/>
            <a:ext cx="6054725" cy="2774950"/>
          </a:xfrm>
          <a:prstGeom prst="rect">
            <a:avLst/>
          </a:prstGeom>
          <a:noFill/>
        </p:spPr>
        <p:txBody>
          <a:bodyPr wrap="square" rtlCol="0" anchor="t">
            <a:spAutoFit/>
          </a:bodyPr>
          <a:p>
            <a:pPr>
              <a:lnSpc>
                <a:spcPct val="20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mn-ea"/>
              </a:rPr>
              <a:t>•  诗书执礼，皆雅言也。</a:t>
            </a:r>
            <a:endParaRPr lang="zh-CN" altLang="en-US" sz="2000" dirty="0">
              <a:solidFill>
                <a:schemeClr val="tx1">
                  <a:lumMod val="75000"/>
                  <a:lumOff val="25000"/>
                </a:schemeClr>
              </a:solidFill>
              <a:latin typeface="华文楷体" panose="02010600040101010101" charset="-122"/>
              <a:ea typeface="华文楷体" panose="02010600040101010101" charset="-122"/>
              <a:sym typeface="+mn-ea"/>
            </a:endParaRPr>
          </a:p>
          <a:p>
            <a:pPr algn="r">
              <a:lnSpc>
                <a:spcPct val="20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mn-ea"/>
              </a:rPr>
              <a:t>——《论语·述而》</a:t>
            </a:r>
            <a:endParaRPr lang="zh-CN" altLang="en-US" sz="2000" dirty="0">
              <a:solidFill>
                <a:schemeClr val="tx1">
                  <a:lumMod val="75000"/>
                  <a:lumOff val="25000"/>
                </a:schemeClr>
              </a:solidFill>
              <a:latin typeface="华文楷体" panose="02010600040101010101" charset="-122"/>
              <a:ea typeface="华文楷体" panose="02010600040101010101" charset="-122"/>
              <a:sym typeface="+mn-ea"/>
            </a:endParaRPr>
          </a:p>
          <a:p>
            <a:pPr algn="ctr">
              <a:lnSpc>
                <a:spcPct val="20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mn-ea"/>
              </a:rPr>
              <a:t>    </a:t>
            </a:r>
            <a:r>
              <a:rPr lang="zh-CN" altLang="en-US" sz="1600" dirty="0">
                <a:solidFill>
                  <a:srgbClr val="C00000"/>
                </a:solidFill>
                <a:latin typeface="华文楷体" panose="02010600040101010101" charset="-122"/>
                <a:ea typeface="华文楷体" panose="02010600040101010101" charset="-122"/>
                <a:sym typeface="+mn-ea"/>
              </a:rPr>
              <a:t>雅者，正也。气象如人之仪容，必须庄重。</a:t>
            </a:r>
            <a:endParaRPr lang="zh-CN" altLang="en-US" sz="1600" dirty="0">
              <a:solidFill>
                <a:srgbClr val="C00000"/>
              </a:solidFill>
              <a:latin typeface="华文楷体" panose="02010600040101010101" charset="-122"/>
              <a:ea typeface="华文楷体" panose="02010600040101010101" charset="-122"/>
              <a:sym typeface="+mn-ea"/>
            </a:endParaRPr>
          </a:p>
          <a:p>
            <a:pPr algn="ctr">
              <a:lnSpc>
                <a:spcPct val="200000"/>
              </a:lnSpc>
            </a:pPr>
            <a:endParaRPr lang="zh-CN" altLang="en-US" sz="1600" dirty="0">
              <a:solidFill>
                <a:srgbClr val="C00000"/>
              </a:solidFill>
              <a:latin typeface="华文楷体" panose="02010600040101010101" charset="-122"/>
              <a:ea typeface="华文楷体" panose="02010600040101010101" charset="-122"/>
              <a:sym typeface="+mn-ea"/>
            </a:endParaRPr>
          </a:p>
          <a:p>
            <a:pPr>
              <a:lnSpc>
                <a:spcPct val="140000"/>
              </a:lnSpc>
            </a:pPr>
            <a:endParaRPr lang="zh-CN" altLang="en-US" sz="1600" dirty="0">
              <a:solidFill>
                <a:srgbClr val="C00000"/>
              </a:solidFill>
              <a:latin typeface="方正古隶简体" panose="02010600030101010101" pitchFamily="65" charset="-122"/>
              <a:ea typeface="方正古隶简体" panose="02010600030101010101" pitchFamily="65" charset="-122"/>
              <a:sym typeface="+mn-ea"/>
            </a:endParaRPr>
          </a:p>
        </p:txBody>
      </p:sp>
      <p:sp>
        <p:nvSpPr>
          <p:cNvPr id="10" name="文本框 9"/>
          <p:cNvSpPr txBox="1"/>
          <p:nvPr/>
        </p:nvSpPr>
        <p:spPr>
          <a:xfrm>
            <a:off x="351790" y="393065"/>
            <a:ext cx="2715260" cy="460375"/>
          </a:xfrm>
          <a:prstGeom prst="rect">
            <a:avLst/>
          </a:prstGeom>
          <a:noFill/>
        </p:spPr>
        <p:txBody>
          <a:bodyPr wrap="square" rtlCol="0" anchor="t">
            <a:spAutoFit/>
          </a:bodyPr>
          <a:p>
            <a:pPr algn="l" eaLnBrk="1" hangingPunct="1">
              <a:buFont typeface="Arial" panose="020B0604020202020204" pitchFamily="34" charset="0"/>
              <a:buNone/>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温良敦厚——和雅</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endParaRPr>
          </a:p>
        </p:txBody>
      </p:sp>
      <p:pic>
        <p:nvPicPr>
          <p:cNvPr id="11"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2759710" y="2730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amond(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1" presetClass="emph" presetSubtype="0" fill="hold" nodeType="clickEffect">
                                  <p:stCondLst>
                                    <p:cond delay="0"/>
                                  </p:stCondLst>
                                  <p:childTnLst>
                                    <p:animClr clrSpc="hsl" dir="cw">
                                      <p:cBhvr override="childStyle">
                                        <p:cTn id="32" dur="500" fill="hold"/>
                                        <p:tgtEl>
                                          <p:spTgt spid="3">
                                            <p:txEl>
                                              <p:pRg st="0" end="0"/>
                                            </p:txEl>
                                          </p:spTgt>
                                        </p:tgtEl>
                                        <p:attrNameLst>
                                          <p:attrName>style.color</p:attrName>
                                        </p:attrNameLst>
                                      </p:cBhvr>
                                      <p:by>
                                        <p:hsl h="7200000" s="0" l="0"/>
                                      </p:by>
                                    </p:animClr>
                                    <p:animClr clrSpc="hsl" dir="cw">
                                      <p:cBhvr>
                                        <p:cTn id="33" dur="500" fill="hold"/>
                                        <p:tgtEl>
                                          <p:spTgt spid="3">
                                            <p:txEl>
                                              <p:pRg st="0" end="0"/>
                                            </p:txEl>
                                          </p:spTgt>
                                        </p:tgtEl>
                                        <p:attrNameLst>
                                          <p:attrName>fillcolor</p:attrName>
                                        </p:attrNameLst>
                                      </p:cBhvr>
                                      <p:by>
                                        <p:hsl h="7200000" s="0" l="0"/>
                                      </p:by>
                                    </p:animClr>
                                    <p:animClr clrSpc="hsl" dir="cw">
                                      <p:cBhvr>
                                        <p:cTn id="34" dur="500" fill="hold"/>
                                        <p:tgtEl>
                                          <p:spTgt spid="3">
                                            <p:txEl>
                                              <p:pRg st="0" end="0"/>
                                            </p:txEl>
                                          </p:spTgt>
                                        </p:tgtEl>
                                        <p:attrNameLst>
                                          <p:attrName>stroke.color</p:attrName>
                                        </p:attrNameLst>
                                      </p:cBhvr>
                                      <p:by>
                                        <p:hsl h="7200000" s="0" l="0"/>
                                      </p:by>
                                    </p:animClr>
                                    <p:set>
                                      <p:cBhvr>
                                        <p:cTn id="35" dur="500" fill="hold"/>
                                        <p:tgtEl>
                                          <p:spTgt spid="3">
                                            <p:txEl>
                                              <p:pRg st="0" end="0"/>
                                            </p:txEl>
                                          </p:spTgt>
                                        </p:tgtEl>
                                        <p:attrNameLst>
                                          <p:attrName>fill.type</p:attrName>
                                        </p:attrNameLst>
                                      </p:cBhvr>
                                      <p:to>
                                        <p:strVal val="solid"/>
                                      </p:to>
                                    </p:set>
                                  </p:childTnLst>
                                </p:cTn>
                              </p:par>
                            </p:childTnLst>
                          </p:cTn>
                        </p:par>
                      </p:childTnLst>
                    </p:cTn>
                  </p:par>
                  <p:par>
                    <p:cTn id="36" fill="hold">
                      <p:stCondLst>
                        <p:cond delay="indefinite"/>
                      </p:stCondLst>
                      <p:childTnLst>
                        <p:par>
                          <p:cTn id="37" fill="hold">
                            <p:stCondLst>
                              <p:cond delay="0"/>
                            </p:stCondLst>
                            <p:childTnLst>
                              <p:par>
                                <p:cTn id="38" presetID="21" presetClass="emph" presetSubtype="0" fill="hold" nodeType="clickEffect">
                                  <p:stCondLst>
                                    <p:cond delay="0"/>
                                  </p:stCondLst>
                                  <p:childTnLst>
                                    <p:animClr clrSpc="hsl" dir="cw">
                                      <p:cBhvr override="childStyle">
                                        <p:cTn id="39" dur="500" fill="hold"/>
                                        <p:tgtEl>
                                          <p:spTgt spid="3">
                                            <p:txEl>
                                              <p:pRg st="1" end="1"/>
                                            </p:txEl>
                                          </p:spTgt>
                                        </p:tgtEl>
                                        <p:attrNameLst>
                                          <p:attrName>style.color</p:attrName>
                                        </p:attrNameLst>
                                      </p:cBhvr>
                                      <p:by>
                                        <p:hsl h="7200000" s="0" l="0"/>
                                      </p:by>
                                    </p:animClr>
                                    <p:animClr clrSpc="hsl" dir="cw">
                                      <p:cBhvr>
                                        <p:cTn id="40" dur="500" fill="hold"/>
                                        <p:tgtEl>
                                          <p:spTgt spid="3">
                                            <p:txEl>
                                              <p:pRg st="1" end="1"/>
                                            </p:txEl>
                                          </p:spTgt>
                                        </p:tgtEl>
                                        <p:attrNameLst>
                                          <p:attrName>fillcolor</p:attrName>
                                        </p:attrNameLst>
                                      </p:cBhvr>
                                      <p:by>
                                        <p:hsl h="7200000" s="0" l="0"/>
                                      </p:by>
                                    </p:animClr>
                                    <p:animClr clrSpc="hsl" dir="cw">
                                      <p:cBhvr>
                                        <p:cTn id="41" dur="500" fill="hold"/>
                                        <p:tgtEl>
                                          <p:spTgt spid="3">
                                            <p:txEl>
                                              <p:pRg st="1" end="1"/>
                                            </p:txEl>
                                          </p:spTgt>
                                        </p:tgtEl>
                                        <p:attrNameLst>
                                          <p:attrName>stroke.color</p:attrName>
                                        </p:attrNameLst>
                                      </p:cBhvr>
                                      <p:by>
                                        <p:hsl h="7200000" s="0" l="0"/>
                                      </p:by>
                                    </p:animClr>
                                    <p:set>
                                      <p:cBhvr>
                                        <p:cTn id="42" dur="500" fill="hold"/>
                                        <p:tgtEl>
                                          <p:spTgt spid="3">
                                            <p:txEl>
                                              <p:pRg st="1" end="1"/>
                                            </p:txEl>
                                          </p:spTgt>
                                        </p:tgtEl>
                                        <p:attrNameLst>
                                          <p:attrName>fill.type</p:attrName>
                                        </p:attrNameLst>
                                      </p:cBhvr>
                                      <p:to>
                                        <p:strVal val="solid"/>
                                      </p:to>
                                    </p:set>
                                  </p:childTnLst>
                                </p:cTn>
                              </p:par>
                            </p:childTnLst>
                          </p:cTn>
                        </p:par>
                      </p:childTnLst>
                    </p:cTn>
                  </p:par>
                  <p:par>
                    <p:cTn id="43" fill="hold">
                      <p:stCondLst>
                        <p:cond delay="indefinite"/>
                      </p:stCondLst>
                      <p:childTnLst>
                        <p:par>
                          <p:cTn id="44" fill="hold">
                            <p:stCondLst>
                              <p:cond delay="0"/>
                            </p:stCondLst>
                            <p:childTnLst>
                              <p:par>
                                <p:cTn id="45" presetID="21" presetClass="emph" presetSubtype="0" fill="hold" nodeType="clickEffect">
                                  <p:stCondLst>
                                    <p:cond delay="0"/>
                                  </p:stCondLst>
                                  <p:childTnLst>
                                    <p:animClr clrSpc="hsl" dir="cw">
                                      <p:cBhvr override="childStyle">
                                        <p:cTn id="46" dur="500" fill="hold"/>
                                        <p:tgtEl>
                                          <p:spTgt spid="3">
                                            <p:txEl>
                                              <p:pRg st="2" end="2"/>
                                            </p:txEl>
                                          </p:spTgt>
                                        </p:tgtEl>
                                        <p:attrNameLst>
                                          <p:attrName>style.color</p:attrName>
                                        </p:attrNameLst>
                                      </p:cBhvr>
                                      <p:by>
                                        <p:hsl h="7200000" s="0" l="0"/>
                                      </p:by>
                                    </p:animClr>
                                    <p:animClr clrSpc="hsl" dir="cw">
                                      <p:cBhvr>
                                        <p:cTn id="47" dur="500" fill="hold"/>
                                        <p:tgtEl>
                                          <p:spTgt spid="3">
                                            <p:txEl>
                                              <p:pRg st="2" end="2"/>
                                            </p:txEl>
                                          </p:spTgt>
                                        </p:tgtEl>
                                        <p:attrNameLst>
                                          <p:attrName>fillcolor</p:attrName>
                                        </p:attrNameLst>
                                      </p:cBhvr>
                                      <p:by>
                                        <p:hsl h="7200000" s="0" l="0"/>
                                      </p:by>
                                    </p:animClr>
                                    <p:animClr clrSpc="hsl" dir="cw">
                                      <p:cBhvr>
                                        <p:cTn id="48" dur="500" fill="hold"/>
                                        <p:tgtEl>
                                          <p:spTgt spid="3">
                                            <p:txEl>
                                              <p:pRg st="2" end="2"/>
                                            </p:txEl>
                                          </p:spTgt>
                                        </p:tgtEl>
                                        <p:attrNameLst>
                                          <p:attrName>stroke.color</p:attrName>
                                        </p:attrNameLst>
                                      </p:cBhvr>
                                      <p:by>
                                        <p:hsl h="7200000" s="0" l="0"/>
                                      </p:by>
                                    </p:animClr>
                                    <p:set>
                                      <p:cBhvr>
                                        <p:cTn id="49" dur="500" fill="hold"/>
                                        <p:tgtEl>
                                          <p:spTgt spid="3">
                                            <p:txEl>
                                              <p:pRg st="2" end="2"/>
                                            </p:txEl>
                                          </p:spTgt>
                                        </p:tgtEl>
                                        <p:attrNameLst>
                                          <p:attrName>fill.type</p:attrName>
                                        </p:attrNameLst>
                                      </p:cBhvr>
                                      <p:to>
                                        <p:strVal val="solid"/>
                                      </p:to>
                                    </p:set>
                                  </p:childTnLst>
                                </p:cTn>
                              </p:par>
                              <p:par>
                                <p:cTn id="50" presetID="2" presetClass="entr" presetSubtype="8"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additive="base">
                                        <p:cTn id="52" dur="1000" fill="hold"/>
                                        <p:tgtEl>
                                          <p:spTgt spid="11"/>
                                        </p:tgtEl>
                                        <p:attrNameLst>
                                          <p:attrName>ppt_x</p:attrName>
                                        </p:attrNameLst>
                                      </p:cBhvr>
                                      <p:tavLst>
                                        <p:tav tm="0">
                                          <p:val>
                                            <p:strVal val="0-#ppt_w/2"/>
                                          </p:val>
                                        </p:tav>
                                        <p:tav tm="100000">
                                          <p:val>
                                            <p:strVal val="#ppt_x"/>
                                          </p:val>
                                        </p:tav>
                                      </p:tavLst>
                                    </p:anim>
                                    <p:anim calcmode="lin" valueType="num">
                                      <p:cBhvr additive="base">
                                        <p:cTn id="5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836675" y="-847470"/>
            <a:ext cx="4415390" cy="6051910"/>
          </a:xfrm>
          <a:prstGeom prst="rect">
            <a:avLst/>
          </a:prstGeom>
        </p:spPr>
      </p:pic>
      <p:pic>
        <p:nvPicPr>
          <p:cNvPr id="9" name="图片 8" descr="F:\小函子\ppt改造\大学人文  吴琼\12290794_201409180857170310.jpg12290794_201409180857170310"/>
          <p:cNvPicPr>
            <a:picLocks noChangeAspect="1" noChangeArrowheads="1"/>
          </p:cNvPicPr>
          <p:nvPr/>
        </p:nvPicPr>
        <p:blipFill>
          <a:blip r:embed="rId2"/>
          <a:srcRect/>
          <a:stretch>
            <a:fillRect/>
          </a:stretch>
        </p:blipFill>
        <p:spPr bwMode="auto">
          <a:xfrm>
            <a:off x="1084580" y="1442720"/>
            <a:ext cx="5807075" cy="3973195"/>
          </a:xfrm>
          <a:prstGeom prst="rect">
            <a:avLst/>
          </a:prstGeom>
          <a:noFill/>
          <a:ln w="53975">
            <a:solidFill>
              <a:schemeClr val="bg2">
                <a:lumMod val="75000"/>
              </a:schemeClr>
            </a:solidFill>
            <a:beve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descr="彭妈妈的雅"/>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6655" y="1473835"/>
            <a:ext cx="3191510" cy="3910965"/>
          </a:xfrm>
          <a:prstGeom prst="rect">
            <a:avLst/>
          </a:prstGeom>
          <a:noFill/>
          <a:ln w="53975">
            <a:solidFill>
              <a:schemeClr val="bg2">
                <a:lumMod val="75000"/>
              </a:schemeClr>
            </a:solid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edge">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74295" y="-15240"/>
            <a:ext cx="12364085" cy="6970395"/>
          </a:xfrm>
          <a:prstGeom prst="rect">
            <a:avLst/>
          </a:prstGeom>
        </p:spPr>
      </p:pic>
      <p:pic>
        <p:nvPicPr>
          <p:cNvPr id="6"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2867025" y="14287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438150" y="393065"/>
            <a:ext cx="2325370" cy="460375"/>
          </a:xfrm>
          <a:prstGeom prst="rect">
            <a:avLst/>
          </a:prstGeom>
          <a:noFill/>
        </p:spPr>
        <p:txBody>
          <a:bodyPr wrap="none" rtlCol="0" anchor="t">
            <a:spAutoFit/>
          </a:bodyPr>
          <a:p>
            <a:pPr algn="l"/>
            <a:r>
              <a:rPr lang="zh-CN" altLang="en-US" sz="2400" b="1" dirty="0">
                <a:solidFill>
                  <a:schemeClr val="tx1">
                    <a:lumMod val="65000"/>
                    <a:lumOff val="35000"/>
                  </a:schemeClr>
                </a:solidFill>
                <a:latin typeface="楷体" panose="02010609060101010101" charset="-122"/>
                <a:ea typeface="楷体" panose="02010609060101010101" charset="-122"/>
                <a:sym typeface="+mn-ea"/>
              </a:rPr>
              <a:t>礼乐文化的源头</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sp>
        <p:nvSpPr>
          <p:cNvPr id="27" name="文本框 26"/>
          <p:cNvSpPr txBox="1"/>
          <p:nvPr/>
        </p:nvSpPr>
        <p:spPr>
          <a:xfrm>
            <a:off x="631825" y="1635125"/>
            <a:ext cx="4114165" cy="3846195"/>
          </a:xfrm>
          <a:prstGeom prst="rect">
            <a:avLst/>
          </a:prstGeom>
          <a:noFill/>
        </p:spPr>
        <p:txBody>
          <a:bodyPr vert="horz" wrap="square" rtlCol="0">
            <a:spAutoFit/>
          </a:bodyPr>
          <a:p>
            <a:pPr>
              <a:lnSpc>
                <a:spcPct val="160000"/>
              </a:lnSpc>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中国素有“礼仪之邦”的美誉。</a:t>
            </a:r>
            <a:endParaRPr lang="zh-CN" altLang="en-US" sz="2000" dirty="0">
              <a:solidFill>
                <a:schemeClr val="tx1">
                  <a:lumMod val="65000"/>
                  <a:lumOff val="35000"/>
                </a:schemeClr>
              </a:solidFill>
              <a:latin typeface="华文隶书" panose="02010800040101010101" charset="-122"/>
              <a:ea typeface="华文隶书" panose="02010800040101010101" charset="-122"/>
            </a:endParaRPr>
          </a:p>
          <a:p>
            <a:pPr eaLnBrk="1" hangingPunct="1">
              <a:lnSpc>
                <a:spcPct val="160000"/>
              </a:lnSpc>
            </a:pPr>
            <a:r>
              <a:rPr lang="zh-CN" altLang="en-US" sz="2000" dirty="0">
                <a:solidFill>
                  <a:srgbClr val="C00000"/>
                </a:solidFill>
                <a:latin typeface="华文隶书" panose="02010800040101010101" charset="-122"/>
                <a:ea typeface="华文隶书" panose="02010800040101010101" charset="-122"/>
                <a:sym typeface="+mn-ea"/>
              </a:rPr>
              <a:t>•  礼始于</a:t>
            </a:r>
            <a:r>
              <a:rPr lang="en-US" altLang="zh-CN" sz="2000" dirty="0">
                <a:solidFill>
                  <a:srgbClr val="C00000"/>
                </a:solidFill>
                <a:latin typeface="华文隶书" panose="02010800040101010101" charset="-122"/>
                <a:ea typeface="华文隶书" panose="02010800040101010101" charset="-122"/>
                <a:sym typeface="+mn-ea"/>
              </a:rPr>
              <a:t>“</a:t>
            </a:r>
            <a:r>
              <a:rPr lang="zh-CN" altLang="en-US" sz="2000" dirty="0">
                <a:solidFill>
                  <a:srgbClr val="C00000"/>
                </a:solidFill>
                <a:latin typeface="华文隶书" panose="02010800040101010101" charset="-122"/>
                <a:ea typeface="华文隶书" panose="02010800040101010101" charset="-122"/>
                <a:sym typeface="+mn-ea"/>
              </a:rPr>
              <a:t>祭祀</a:t>
            </a:r>
            <a:r>
              <a:rPr lang="en-US" altLang="zh-CN" sz="2000" dirty="0">
                <a:solidFill>
                  <a:srgbClr val="C00000"/>
                </a:solidFill>
                <a:latin typeface="华文隶书" panose="02010800040101010101" charset="-122"/>
                <a:ea typeface="华文隶书" panose="02010800040101010101" charset="-122"/>
                <a:sym typeface="+mn-ea"/>
              </a:rPr>
              <a:t>”</a:t>
            </a:r>
            <a:endParaRPr lang="en-US" altLang="zh-CN" sz="2000" dirty="0">
              <a:solidFill>
                <a:srgbClr val="C00000"/>
              </a:solidFill>
              <a:latin typeface="华文隶书" panose="02010800040101010101" charset="-122"/>
              <a:ea typeface="华文隶书" panose="02010800040101010101" charset="-122"/>
              <a:sym typeface="+mn-ea"/>
            </a:endParaRPr>
          </a:p>
          <a:p>
            <a:pPr eaLnBrk="1" hangingPunct="1">
              <a:lnSpc>
                <a:spcPct val="160000"/>
              </a:lnSpc>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禮（礼） ——示、豐</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mn-ea"/>
            </a:endParaRPr>
          </a:p>
          <a:p>
            <a:pPr eaLnBrk="1" hangingPunct="1">
              <a:lnSpc>
                <a:spcPct val="160000"/>
              </a:lnSpc>
            </a:pPr>
            <a:r>
              <a:rPr lang="zh-CN" altLang="en-US" sz="2000" dirty="0">
                <a:solidFill>
                  <a:srgbClr val="C00000"/>
                </a:solidFill>
                <a:latin typeface="华文隶书" panose="02010800040101010101" charset="-122"/>
                <a:ea typeface="华文隶书" panose="02010800040101010101" charset="-122"/>
                <a:sym typeface="+mn-ea"/>
              </a:rPr>
              <a:t>  示：天垂象，见吉凶，所以示人。</a:t>
            </a:r>
            <a:endParaRPr lang="zh-CN" altLang="en-US" sz="2000" dirty="0">
              <a:solidFill>
                <a:srgbClr val="C00000"/>
              </a:solidFill>
              <a:latin typeface="华文隶书" panose="02010800040101010101" charset="-122"/>
              <a:ea typeface="华文隶书" panose="02010800040101010101" charset="-122"/>
              <a:sym typeface="+mn-ea"/>
            </a:endParaRPr>
          </a:p>
          <a:p>
            <a:pPr eaLnBrk="1" hangingPunct="1">
              <a:lnSpc>
                <a:spcPct val="160000"/>
              </a:lnSpc>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古文三垂</a:t>
            </a:r>
            <a:r>
              <a:rPr lang="en-US" altLang="zh-CN" sz="2000" dirty="0">
                <a:solidFill>
                  <a:schemeClr val="tx1">
                    <a:lumMod val="65000"/>
                    <a:lumOff val="35000"/>
                  </a:schemeClr>
                </a:solidFill>
                <a:latin typeface="华文隶书" panose="02010800040101010101" charset="-122"/>
                <a:ea typeface="华文隶书" panose="02010800040101010101" charset="-122"/>
                <a:sym typeface="+mn-ea"/>
              </a:rPr>
              <a:t>,</a:t>
            </a: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日月星也。观乎天文以察时变,示神事也。</a:t>
            </a:r>
            <a:endParaRPr lang="zh-CN" altLang="en-US" sz="2000" dirty="0">
              <a:solidFill>
                <a:srgbClr val="C00000"/>
              </a:solidFill>
              <a:latin typeface="华文隶书" panose="02010800040101010101" charset="-122"/>
              <a:ea typeface="华文隶书" panose="02010800040101010101" charset="-122"/>
              <a:sym typeface="+mn-ea"/>
            </a:endParaRPr>
          </a:p>
          <a:p>
            <a:pPr eaLnBrk="1" hangingPunct="1">
              <a:lnSpc>
                <a:spcPct val="160000"/>
              </a:lnSpc>
            </a:pPr>
            <a:r>
              <a:rPr lang="zh-CN" altLang="en-US" sz="2000" dirty="0">
                <a:solidFill>
                  <a:srgbClr val="C00000"/>
                </a:solidFill>
                <a:latin typeface="华文隶书" panose="02010800040101010101" charset="-122"/>
                <a:ea typeface="华文隶书" panose="02010800040101010101" charset="-122"/>
                <a:sym typeface="Arial" panose="020B0604020202020204" pitchFamily="34" charset="0"/>
              </a:rPr>
              <a:t>     豐（丰）</a:t>
            </a:r>
            <a:r>
              <a:rPr lang="zh-CN" altLang="en-US" sz="2000" dirty="0">
                <a:solidFill>
                  <a:srgbClr val="C00000"/>
                </a:solidFill>
                <a:latin typeface="华文隶书" panose="02010800040101010101" charset="-122"/>
                <a:ea typeface="华文隶书" panose="02010800040101010101" charset="-122"/>
                <a:sym typeface="+mn-ea"/>
              </a:rPr>
              <a:t>：行礼之器</a:t>
            </a:r>
            <a:r>
              <a:rPr lang="zh-CN" altLang="en-US" sz="2000" dirty="0">
                <a:solidFill>
                  <a:srgbClr val="C00000"/>
                </a:solidFill>
                <a:latin typeface="方正古隶简体" panose="02010600030101010101" pitchFamily="65" charset="-122"/>
                <a:ea typeface="方正古隶简体" panose="02010600030101010101" pitchFamily="65" charset="-122"/>
                <a:sym typeface="+mn-ea"/>
              </a:rPr>
              <a:t>。</a:t>
            </a:r>
            <a:endParaRPr lang="zh-CN" altLang="en-US" sz="2000" dirty="0">
              <a:solidFill>
                <a:srgbClr val="C00000"/>
              </a:solidFill>
              <a:latin typeface="楷体" panose="02010609060101010101" charset="-122"/>
              <a:ea typeface="楷体" panose="02010609060101010101" charset="-122"/>
              <a:sym typeface="+mn-ea"/>
            </a:endParaRPr>
          </a:p>
          <a:p>
            <a:endParaRPr lang="zh-CN" altLang="en-US" sz="2000" dirty="0">
              <a:solidFill>
                <a:srgbClr val="C00000"/>
              </a:solidFill>
              <a:latin typeface="方正古隶简体" panose="02010600030101010101" pitchFamily="65" charset="-122"/>
              <a:ea typeface="方正古隶简体" panose="02010600030101010101" pitchFamily="65"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fill="hold"/>
                                        <p:tgtEl>
                                          <p:spTgt spid="6"/>
                                        </p:tgtEl>
                                        <p:attrNameLst>
                                          <p:attrName>ppt_x</p:attrName>
                                        </p:attrNameLst>
                                      </p:cBhvr>
                                      <p:tavLst>
                                        <p:tav tm="0">
                                          <p:val>
                                            <p:strVal val="0-#ppt_w/2"/>
                                          </p:val>
                                        </p:tav>
                                        <p:tav tm="100000">
                                          <p:val>
                                            <p:strVal val="#ppt_x"/>
                                          </p:val>
                                        </p:tav>
                                      </p:tavLst>
                                    </p:anim>
                                    <p:anim calcmode="lin" valueType="num">
                                      <p:cBhvr additive="base">
                                        <p:cTn id="11"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8" presetClass="entr" presetSubtype="6" fill="hold" grpId="0" nodeType="clickEffect">
                                  <p:stCondLst>
                                    <p:cond delay="0"/>
                                  </p:stCondLst>
                                  <p:iterate type="lt">
                                    <p:tmPct val="10000"/>
                                  </p:iterate>
                                  <p:childTnLst>
                                    <p:set>
                                      <p:cBhvr>
                                        <p:cTn id="15" dur="1" fill="hold">
                                          <p:stCondLst>
                                            <p:cond delay="0"/>
                                          </p:stCondLst>
                                        </p:cTn>
                                        <p:tgtEl>
                                          <p:spTgt spid="27">
                                            <p:txEl>
                                              <p:pRg st="1" end="1"/>
                                            </p:txEl>
                                          </p:spTgt>
                                        </p:tgtEl>
                                        <p:attrNameLst>
                                          <p:attrName>style.visibility</p:attrName>
                                        </p:attrNameLst>
                                      </p:cBhvr>
                                      <p:to>
                                        <p:strVal val="visible"/>
                                      </p:to>
                                    </p:set>
                                    <p:animEffect transition="in" filter="strips(downRight)">
                                      <p:cBhvr>
                                        <p:cTn id="16" dur="1000"/>
                                        <p:tgtEl>
                                          <p:spTgt spid="27">
                                            <p:txEl>
                                              <p:pRg st="1" end="1"/>
                                            </p:txEl>
                                          </p:spTgt>
                                        </p:tgtEl>
                                      </p:cBhvr>
                                    </p:animEffect>
                                  </p:childTnLst>
                                </p:cTn>
                              </p:par>
                              <p:par>
                                <p:cTn id="17" presetID="18" presetClass="entr" presetSubtype="6" fill="hold" grpId="0" nodeType="withEffect">
                                  <p:stCondLst>
                                    <p:cond delay="0"/>
                                  </p:stCondLst>
                                  <p:iterate type="lt">
                                    <p:tmPct val="10000"/>
                                  </p:iterate>
                                  <p:childTnLst>
                                    <p:set>
                                      <p:cBhvr>
                                        <p:cTn id="18" dur="1" fill="hold">
                                          <p:stCondLst>
                                            <p:cond delay="0"/>
                                          </p:stCondLst>
                                        </p:cTn>
                                        <p:tgtEl>
                                          <p:spTgt spid="27">
                                            <p:txEl>
                                              <p:pRg st="2" end="2"/>
                                            </p:txEl>
                                          </p:spTgt>
                                        </p:tgtEl>
                                        <p:attrNameLst>
                                          <p:attrName>style.visibility</p:attrName>
                                        </p:attrNameLst>
                                      </p:cBhvr>
                                      <p:to>
                                        <p:strVal val="visible"/>
                                      </p:to>
                                    </p:set>
                                    <p:animEffect transition="in" filter="strips(downRight)">
                                      <p:cBhvr>
                                        <p:cTn id="19" dur="1000"/>
                                        <p:tgtEl>
                                          <p:spTgt spid="27">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8" presetClass="entr" presetSubtype="6" fill="hold" grpId="0" nodeType="clickEffect">
                                  <p:stCondLst>
                                    <p:cond delay="0"/>
                                  </p:stCondLst>
                                  <p:iterate type="lt">
                                    <p:tmPct val="10000"/>
                                  </p:iterate>
                                  <p:childTnLst>
                                    <p:set>
                                      <p:cBhvr>
                                        <p:cTn id="23" dur="1" fill="hold">
                                          <p:stCondLst>
                                            <p:cond delay="0"/>
                                          </p:stCondLst>
                                        </p:cTn>
                                        <p:tgtEl>
                                          <p:spTgt spid="27">
                                            <p:txEl>
                                              <p:pRg st="3" end="3"/>
                                            </p:txEl>
                                          </p:spTgt>
                                        </p:tgtEl>
                                        <p:attrNameLst>
                                          <p:attrName>style.visibility</p:attrName>
                                        </p:attrNameLst>
                                      </p:cBhvr>
                                      <p:to>
                                        <p:strVal val="visible"/>
                                      </p:to>
                                    </p:set>
                                    <p:animEffect transition="in" filter="strips(downRight)">
                                      <p:cBhvr>
                                        <p:cTn id="24" dur="1000"/>
                                        <p:tgtEl>
                                          <p:spTgt spid="27">
                                            <p:txEl>
                                              <p:pRg st="3" end="3"/>
                                            </p:txEl>
                                          </p:spTgt>
                                        </p:tgtEl>
                                      </p:cBhvr>
                                    </p:animEffect>
                                  </p:childTnLst>
                                </p:cTn>
                              </p:par>
                              <p:par>
                                <p:cTn id="25" presetID="18" presetClass="entr" presetSubtype="6" fill="hold" grpId="0" nodeType="withEffect">
                                  <p:stCondLst>
                                    <p:cond delay="0"/>
                                  </p:stCondLst>
                                  <p:iterate type="lt">
                                    <p:tmPct val="10000"/>
                                  </p:iterate>
                                  <p:childTnLst>
                                    <p:set>
                                      <p:cBhvr>
                                        <p:cTn id="26" dur="1" fill="hold">
                                          <p:stCondLst>
                                            <p:cond delay="0"/>
                                          </p:stCondLst>
                                        </p:cTn>
                                        <p:tgtEl>
                                          <p:spTgt spid="27">
                                            <p:txEl>
                                              <p:pRg st="4" end="4"/>
                                            </p:txEl>
                                          </p:spTgt>
                                        </p:tgtEl>
                                        <p:attrNameLst>
                                          <p:attrName>style.visibility</p:attrName>
                                        </p:attrNameLst>
                                      </p:cBhvr>
                                      <p:to>
                                        <p:strVal val="visible"/>
                                      </p:to>
                                    </p:set>
                                    <p:animEffect transition="in" filter="strips(downRight)">
                                      <p:cBhvr>
                                        <p:cTn id="27" dur="1000"/>
                                        <p:tgtEl>
                                          <p:spTgt spid="2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8" presetClass="entr" presetSubtype="6" fill="hold" grpId="0" nodeType="clickEffect">
                                  <p:stCondLst>
                                    <p:cond delay="0"/>
                                  </p:stCondLst>
                                  <p:iterate type="lt">
                                    <p:tmPct val="10000"/>
                                  </p:iterate>
                                  <p:childTnLst>
                                    <p:set>
                                      <p:cBhvr>
                                        <p:cTn id="31" dur="1" fill="hold">
                                          <p:stCondLst>
                                            <p:cond delay="0"/>
                                          </p:stCondLst>
                                        </p:cTn>
                                        <p:tgtEl>
                                          <p:spTgt spid="27">
                                            <p:txEl>
                                              <p:pRg st="5" end="5"/>
                                            </p:txEl>
                                          </p:spTgt>
                                        </p:tgtEl>
                                        <p:attrNameLst>
                                          <p:attrName>style.visibility</p:attrName>
                                        </p:attrNameLst>
                                      </p:cBhvr>
                                      <p:to>
                                        <p:strVal val="visible"/>
                                      </p:to>
                                    </p:set>
                                    <p:animEffect transition="in" filter="strips(downRight)">
                                      <p:cBhvr>
                                        <p:cTn id="32" dur="1000"/>
                                        <p:tgtEl>
                                          <p:spTgt spid="2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7cc6def0bdb2e3098b1d4681fd23e1a0">
            <a:hlinkClick r:id="rId1" action="ppaction://hlinkfile"/>
          </p:cNvPr>
          <p:cNvPicPr>
            <a:picLocks noChangeAspect="1"/>
          </p:cNvPicPr>
          <p:nvPr/>
        </p:nvPicPr>
        <p:blipFill>
          <a:blip r:embed="rId2"/>
          <a:stretch>
            <a:fillRect/>
          </a:stretch>
        </p:blipFill>
        <p:spPr>
          <a:xfrm flipH="1">
            <a:off x="8163560" y="1799590"/>
            <a:ext cx="4114800" cy="5809615"/>
          </a:xfrm>
          <a:prstGeom prst="rect">
            <a:avLst/>
          </a:prstGeom>
          <a:effectLst>
            <a:softEdge rad="76200"/>
          </a:effectLst>
        </p:spPr>
      </p:pic>
      <p:sp>
        <p:nvSpPr>
          <p:cNvPr id="3" name="TextBox 24"/>
          <p:cNvSpPr txBox="1"/>
          <p:nvPr/>
        </p:nvSpPr>
        <p:spPr>
          <a:xfrm>
            <a:off x="401955" y="761365"/>
            <a:ext cx="2775585"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和雅：仪态万方</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3422650" y="51181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1587500" y="1957070"/>
            <a:ext cx="7117080" cy="2943860"/>
          </a:xfrm>
          <a:prstGeom prst="rect">
            <a:avLst/>
          </a:prstGeom>
          <a:noFill/>
        </p:spPr>
        <p:txBody>
          <a:bodyPr wrap="square" rtlCol="0" anchor="t">
            <a:spAutoFit/>
          </a:bodyPr>
          <a:p>
            <a:pPr algn="l">
              <a:lnSpc>
                <a:spcPct val="310000"/>
              </a:lnSpc>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气象风貌无美不备，在不同的场合有不同的风貌。在隆重的宴会上</a:t>
            </a:r>
            <a:endParaRPr lang="zh-CN" altLang="en-US" sz="1800" dirty="0">
              <a:solidFill>
                <a:schemeClr val="tx1">
                  <a:lumMod val="65000"/>
                  <a:lumOff val="35000"/>
                </a:schemeClr>
              </a:solidFill>
              <a:latin typeface="华文楷体" panose="02010600040101010101" charset="-122"/>
              <a:ea typeface="华文楷体" panose="02010600040101010101" charset="-122"/>
              <a:sym typeface="+mn-ea"/>
            </a:endParaRPr>
          </a:p>
          <a:p>
            <a:pPr algn="l">
              <a:lnSpc>
                <a:spcPct val="310000"/>
              </a:lnSpc>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显得庄重，对亲人亲切，对同胞和善，对儿童慈爱。能适应不同场</a:t>
            </a:r>
            <a:endParaRPr lang="zh-CN" altLang="en-US" sz="1800" dirty="0">
              <a:solidFill>
                <a:schemeClr val="tx1">
                  <a:lumMod val="65000"/>
                  <a:lumOff val="35000"/>
                </a:schemeClr>
              </a:solidFill>
              <a:latin typeface="华文楷体" panose="02010600040101010101" charset="-122"/>
              <a:ea typeface="华文楷体" panose="02010600040101010101" charset="-122"/>
              <a:sym typeface="+mn-ea"/>
            </a:endParaRPr>
          </a:p>
          <a:p>
            <a:pPr algn="l">
              <a:lnSpc>
                <a:spcPct val="310000"/>
              </a:lnSpc>
            </a:pPr>
            <a:r>
              <a:rPr lang="zh-CN" altLang="en-US" sz="1800" dirty="0">
                <a:solidFill>
                  <a:schemeClr val="tx1">
                    <a:lumMod val="65000"/>
                    <a:lumOff val="35000"/>
                  </a:schemeClr>
                </a:solidFill>
                <a:latin typeface="华文楷体" panose="02010600040101010101" charset="-122"/>
                <a:ea typeface="华文楷体" panose="02010600040101010101" charset="-122"/>
                <a:sym typeface="+mn-ea"/>
              </a:rPr>
              <a:t>   合的不同风貌，都极其美好！</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algn="l"/>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additive="base">
                                        <p:cTn id="14" dur="1000" fill="hold"/>
                                        <p:tgtEl>
                                          <p:spTgt spid="31"/>
                                        </p:tgtEl>
                                        <p:attrNameLst>
                                          <p:attrName>ppt_x</p:attrName>
                                        </p:attrNameLst>
                                      </p:cBhvr>
                                      <p:tavLst>
                                        <p:tav tm="0">
                                          <p:val>
                                            <p:strVal val="0-#ppt_w/2"/>
                                          </p:val>
                                        </p:tav>
                                        <p:tav tm="100000">
                                          <p:val>
                                            <p:strVal val="#ppt_x"/>
                                          </p:val>
                                        </p:tav>
                                      </p:tavLst>
                                    </p:anim>
                                    <p:anim calcmode="lin" valueType="num">
                                      <p:cBhvr additive="base">
                                        <p:cTn id="15"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33293"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380605" y="-213256"/>
            <a:ext cx="6277368" cy="6437425"/>
          </a:xfrm>
          <a:prstGeom prst="rect">
            <a:avLst/>
          </a:prstGeom>
        </p:spPr>
      </p:pic>
      <p:sp>
        <p:nvSpPr>
          <p:cNvPr id="25" name="TextBox 24"/>
          <p:cNvSpPr txBox="1"/>
          <p:nvPr/>
        </p:nvSpPr>
        <p:spPr>
          <a:xfrm>
            <a:off x="4758451" y="478953"/>
            <a:ext cx="5280587"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雅：真机真味要含蓄、平淡</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
        <p:nvSpPr>
          <p:cNvPr id="2" name="文本框 1"/>
          <p:cNvSpPr txBox="1"/>
          <p:nvPr/>
        </p:nvSpPr>
        <p:spPr>
          <a:xfrm>
            <a:off x="6215380" y="1688465"/>
            <a:ext cx="2703830" cy="2168525"/>
          </a:xfrm>
          <a:prstGeom prst="rect">
            <a:avLst/>
          </a:prstGeom>
          <a:noFill/>
        </p:spPr>
        <p:txBody>
          <a:bodyPr wrap="square" rtlCol="0">
            <a:spAutoFit/>
          </a:bodyPr>
          <a:p>
            <a:pPr fontAlgn="auto">
              <a:lnSpc>
                <a:spcPct val="150000"/>
              </a:lnSpc>
            </a:pPr>
            <a:r>
              <a:rPr lang="zh-CN" altLang="en-US">
                <a:solidFill>
                  <a:srgbClr val="C00000"/>
                </a:solidFill>
                <a:latin typeface="华文隶书" panose="02010800040101010101" charset="-122"/>
                <a:ea typeface="华文隶书" panose="02010800040101010101" charset="-122"/>
              </a:rPr>
              <a:t>杜耒《梅花》</a:t>
            </a:r>
            <a:endParaRPr lang="zh-CN" altLang="en-US">
              <a:solidFill>
                <a:srgbClr val="C00000"/>
              </a:solidFill>
              <a:latin typeface="华文隶书" panose="02010800040101010101" charset="-122"/>
              <a:ea typeface="华文隶书" panose="02010800040101010101" charset="-122"/>
            </a:endParaRPr>
          </a:p>
          <a:p>
            <a:pPr fontAlgn="auto">
              <a:lnSpc>
                <a:spcPct val="150000"/>
              </a:lnSpc>
            </a:pPr>
            <a:r>
              <a:rPr lang="zh-CN" altLang="en-US">
                <a:solidFill>
                  <a:srgbClr val="C00000"/>
                </a:solidFill>
                <a:latin typeface="华文隶书" panose="02010800040101010101" charset="-122"/>
                <a:ea typeface="华文隶书" panose="02010800040101010101" charset="-122"/>
              </a:rPr>
              <a:t>寒夜客来茶当酒，</a:t>
            </a:r>
            <a:endParaRPr lang="zh-CN" altLang="en-US">
              <a:solidFill>
                <a:srgbClr val="C00000"/>
              </a:solidFill>
              <a:latin typeface="华文隶书" panose="02010800040101010101" charset="-122"/>
              <a:ea typeface="华文隶书" panose="02010800040101010101" charset="-122"/>
            </a:endParaRPr>
          </a:p>
          <a:p>
            <a:pPr fontAlgn="auto">
              <a:lnSpc>
                <a:spcPct val="150000"/>
              </a:lnSpc>
            </a:pPr>
            <a:r>
              <a:rPr lang="zh-CN" altLang="en-US">
                <a:solidFill>
                  <a:srgbClr val="C00000"/>
                </a:solidFill>
                <a:latin typeface="华文隶书" panose="02010800040101010101" charset="-122"/>
                <a:ea typeface="华文隶书" panose="02010800040101010101" charset="-122"/>
              </a:rPr>
              <a:t>竹炉汤沸火初红。</a:t>
            </a:r>
            <a:endParaRPr lang="zh-CN" altLang="en-US">
              <a:solidFill>
                <a:srgbClr val="C00000"/>
              </a:solidFill>
              <a:latin typeface="华文隶书" panose="02010800040101010101" charset="-122"/>
              <a:ea typeface="华文隶书" panose="02010800040101010101" charset="-122"/>
            </a:endParaRPr>
          </a:p>
          <a:p>
            <a:pPr fontAlgn="auto">
              <a:lnSpc>
                <a:spcPct val="150000"/>
              </a:lnSpc>
            </a:pPr>
            <a:r>
              <a:rPr lang="zh-CN" altLang="en-US">
                <a:solidFill>
                  <a:srgbClr val="C00000"/>
                </a:solidFill>
                <a:latin typeface="华文隶书" panose="02010800040101010101" charset="-122"/>
                <a:ea typeface="华文隶书" panose="02010800040101010101" charset="-122"/>
              </a:rPr>
              <a:t>寻常一样窗前月，</a:t>
            </a:r>
            <a:endParaRPr lang="zh-CN" altLang="en-US">
              <a:solidFill>
                <a:srgbClr val="C00000"/>
              </a:solidFill>
              <a:latin typeface="华文隶书" panose="02010800040101010101" charset="-122"/>
              <a:ea typeface="华文隶书" panose="02010800040101010101" charset="-122"/>
            </a:endParaRPr>
          </a:p>
          <a:p>
            <a:pPr fontAlgn="auto">
              <a:lnSpc>
                <a:spcPct val="150000"/>
              </a:lnSpc>
            </a:pPr>
            <a:r>
              <a:rPr lang="zh-CN" altLang="en-US">
                <a:solidFill>
                  <a:srgbClr val="C00000"/>
                </a:solidFill>
                <a:latin typeface="华文隶书" panose="02010800040101010101" charset="-122"/>
                <a:ea typeface="华文隶书" panose="02010800040101010101" charset="-122"/>
              </a:rPr>
              <a:t>才有梅花便不同。</a:t>
            </a:r>
            <a:endParaRPr lang="zh-CN" altLang="en-US">
              <a:solidFill>
                <a:srgbClr val="C00000"/>
              </a:solidFill>
              <a:latin typeface="华文隶书" panose="02010800040101010101" charset="-122"/>
              <a:ea typeface="华文隶书" panose="020108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25"/>
                                        </p:tgtEl>
                                        <p:attrNameLst>
                                          <p:attrName>style.visibility</p:attrName>
                                        </p:attrNameLst>
                                      </p:cBhvr>
                                      <p:to>
                                        <p:strVal val="visible"/>
                                      </p:to>
                                    </p:set>
                                    <p:anim calcmode="lin" valueType="num">
                                      <p:cBhvr>
                                        <p:cTn id="10"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25"/>
                                        </p:tgtEl>
                                        <p:attrNameLst>
                                          <p:attrName>ppt_y</p:attrName>
                                        </p:attrNameLst>
                                      </p:cBhvr>
                                      <p:tavLst>
                                        <p:tav tm="0">
                                          <p:val>
                                            <p:strVal val="#ppt_y"/>
                                          </p:val>
                                        </p:tav>
                                        <p:tav tm="100000">
                                          <p:val>
                                            <p:strVal val="#ppt_y"/>
                                          </p:val>
                                        </p:tav>
                                      </p:tavLst>
                                    </p:anim>
                                    <p:anim calcmode="lin" valueType="num">
                                      <p:cBhvr>
                                        <p:cTn id="12"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7cc6def0bdb2e3098b1d4681fd23e1a0">
            <a:hlinkClick r:id="rId1" action="ppaction://hlinkfile"/>
          </p:cNvPr>
          <p:cNvPicPr>
            <a:picLocks noChangeAspect="1"/>
          </p:cNvPicPr>
          <p:nvPr/>
        </p:nvPicPr>
        <p:blipFill>
          <a:blip r:embed="rId2"/>
          <a:stretch>
            <a:fillRect/>
          </a:stretch>
        </p:blipFill>
        <p:spPr>
          <a:xfrm flipH="1">
            <a:off x="8163560" y="1799590"/>
            <a:ext cx="4114800" cy="5809615"/>
          </a:xfrm>
          <a:prstGeom prst="rect">
            <a:avLst/>
          </a:prstGeom>
          <a:effectLst>
            <a:softEdge rad="76200"/>
          </a:effectLst>
        </p:spPr>
      </p:pic>
      <p:sp>
        <p:nvSpPr>
          <p:cNvPr id="3" name="TextBox 24"/>
          <p:cNvSpPr txBox="1"/>
          <p:nvPr/>
        </p:nvSpPr>
        <p:spPr>
          <a:xfrm>
            <a:off x="401955" y="761365"/>
            <a:ext cx="4455160"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雅：真机真味要含蓄、平淡</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4977130" y="63119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1587500" y="1957070"/>
            <a:ext cx="7117080" cy="1614805"/>
          </a:xfrm>
          <a:prstGeom prst="rect">
            <a:avLst/>
          </a:prstGeom>
          <a:noFill/>
        </p:spPr>
        <p:txBody>
          <a:bodyPr wrap="square" rtlCol="0" anchor="t">
            <a:spAutoFit/>
          </a:bodyPr>
          <a:p>
            <a:pPr>
              <a:lnSpc>
                <a:spcPct val="150000"/>
              </a:lnSpc>
            </a:pPr>
            <a:r>
              <a:rPr lang="en-US" altLang="zh-CN" dirty="0">
                <a:solidFill>
                  <a:srgbClr val="502C08"/>
                </a:solidFill>
                <a:latin typeface="华文楷体" panose="02010600040101010101" charset="-122"/>
                <a:ea typeface="华文楷体" panose="02010600040101010101" charset="-122"/>
                <a:sym typeface="+mn-ea"/>
              </a:rPr>
              <a:t>         </a:t>
            </a:r>
            <a:r>
              <a:rPr lang="zh-CN" altLang="en-US" dirty="0">
                <a:solidFill>
                  <a:srgbClr val="502C08"/>
                </a:solidFill>
                <a:latin typeface="华文楷体" panose="02010600040101010101" charset="-122"/>
                <a:ea typeface="华文楷体" panose="02010600040101010101" charset="-122"/>
                <a:sym typeface="+mn-ea"/>
              </a:rPr>
              <a:t>刘禹锡《竹枝词》</a:t>
            </a:r>
            <a:endParaRPr lang="zh-CN" altLang="en-US" dirty="0">
              <a:solidFill>
                <a:srgbClr val="502C08"/>
              </a:solidFill>
              <a:latin typeface="华文楷体" panose="02010600040101010101" charset="-122"/>
              <a:ea typeface="华文楷体" panose="02010600040101010101" charset="-122"/>
              <a:sym typeface="+mn-ea"/>
            </a:endParaRPr>
          </a:p>
          <a:p>
            <a:pPr>
              <a:lnSpc>
                <a:spcPct val="150000"/>
              </a:lnSpc>
            </a:pPr>
            <a:r>
              <a:rPr lang="zh-CN" altLang="en-US" dirty="0">
                <a:solidFill>
                  <a:srgbClr val="502C08"/>
                </a:solidFill>
                <a:latin typeface="华文楷体" panose="02010600040101010101" charset="-122"/>
                <a:ea typeface="华文楷体" panose="02010600040101010101" charset="-122"/>
                <a:sym typeface="+mn-ea"/>
              </a:rPr>
              <a:t>杨柳青青江水平，闻郎岸上唱歌声。</a:t>
            </a:r>
            <a:br>
              <a:rPr lang="zh-CN" altLang="en-US" dirty="0">
                <a:solidFill>
                  <a:srgbClr val="502C08"/>
                </a:solidFill>
                <a:latin typeface="华文楷体" panose="02010600040101010101" charset="-122"/>
                <a:ea typeface="华文楷体" panose="02010600040101010101" charset="-122"/>
                <a:sym typeface="+mn-ea"/>
              </a:rPr>
            </a:br>
            <a:r>
              <a:rPr lang="zh-CN" altLang="en-US" dirty="0">
                <a:solidFill>
                  <a:srgbClr val="502C08"/>
                </a:solidFill>
                <a:latin typeface="华文楷体" panose="02010600040101010101" charset="-122"/>
                <a:ea typeface="华文楷体" panose="02010600040101010101" charset="-122"/>
                <a:sym typeface="+mn-ea"/>
              </a:rPr>
              <a:t>东边日出西边雨，道是无晴却有晴。</a:t>
            </a:r>
            <a:endParaRPr lang="zh-CN" altLang="en-US" sz="1800" dirty="0">
              <a:solidFill>
                <a:schemeClr val="tx1">
                  <a:lumMod val="65000"/>
                  <a:lumOff val="35000"/>
                </a:schemeClr>
              </a:solidFill>
              <a:latin typeface="华文楷体" panose="02010600040101010101" charset="-122"/>
              <a:ea typeface="华文楷体" panose="02010600040101010101" charset="-122"/>
            </a:endParaRPr>
          </a:p>
          <a:p>
            <a:pPr algn="l"/>
            <a:endParaRPr lang="zh-CN" altLang="en-US" sz="1800" dirty="0">
              <a:solidFill>
                <a:schemeClr val="tx1">
                  <a:lumMod val="65000"/>
                  <a:lumOff val="35000"/>
                </a:schemeClr>
              </a:solidFill>
              <a:latin typeface="华文楷体" panose="02010600040101010101" charset="-122"/>
              <a:ea typeface="华文楷体" panose="02010600040101010101" charset="-122"/>
            </a:endParaRPr>
          </a:p>
        </p:txBody>
      </p:sp>
      <p:sp>
        <p:nvSpPr>
          <p:cNvPr id="14" name="文本框 13"/>
          <p:cNvSpPr txBox="1"/>
          <p:nvPr/>
        </p:nvSpPr>
        <p:spPr>
          <a:xfrm>
            <a:off x="3690620" y="3987165"/>
            <a:ext cx="4295140" cy="1445260"/>
          </a:xfrm>
          <a:prstGeom prst="rect">
            <a:avLst/>
          </a:prstGeom>
          <a:noFill/>
        </p:spPr>
        <p:txBody>
          <a:bodyPr vert="horz" wrap="square" rtlCol="0">
            <a:spAutoFit/>
          </a:bodyPr>
          <a:p>
            <a:pPr>
              <a:lnSpc>
                <a:spcPct val="170000"/>
              </a:lnSpc>
            </a:pPr>
            <a:r>
              <a:rPr lang="en-US" altLang="zh-CN" sz="2000" dirty="0">
                <a:solidFill>
                  <a:srgbClr val="C00000"/>
                </a:solidFill>
                <a:latin typeface="华文隶书" panose="02010800040101010101" charset="-122"/>
                <a:ea typeface="华文隶书" panose="02010800040101010101" charset="-122"/>
                <a:sym typeface="+mn-ea"/>
              </a:rPr>
              <a:t>        </a:t>
            </a:r>
            <a:r>
              <a:rPr lang="zh-CN" altLang="en-US" sz="2000" dirty="0">
                <a:solidFill>
                  <a:srgbClr val="C00000"/>
                </a:solidFill>
                <a:latin typeface="华文隶书" panose="02010800040101010101" charset="-122"/>
                <a:ea typeface="华文隶书" panose="02010800040101010101" charset="-122"/>
                <a:sym typeface="+mn-ea"/>
              </a:rPr>
              <a:t>这些诗明朗流畅、情趣活泼，通俗而朴素。却不失去真机真味。</a:t>
            </a:r>
            <a:endParaRPr lang="zh-CN" altLang="en-US" sz="2000" dirty="0">
              <a:solidFill>
                <a:srgbClr val="C00000"/>
              </a:solidFill>
              <a:latin typeface="华文隶书" panose="02010800040101010101" charset="-122"/>
              <a:ea typeface="华文隶书" panose="02010800040101010101" charset="-122"/>
            </a:endParaRPr>
          </a:p>
          <a:p>
            <a:endParaRPr lang="zh-CN" altLang="en-US" sz="2000" dirty="0">
              <a:solidFill>
                <a:srgbClr val="C00000"/>
              </a:solidFill>
              <a:latin typeface="华文隶书" panose="02010800040101010101" charset="-122"/>
              <a:ea typeface="华文隶书" panose="02010800040101010101" charset="-122"/>
              <a:sym typeface="Arial" panose="020B0604020202020204" charset="-76"/>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additive="base">
                                        <p:cTn id="14" dur="1000" fill="hold"/>
                                        <p:tgtEl>
                                          <p:spTgt spid="31"/>
                                        </p:tgtEl>
                                        <p:attrNameLst>
                                          <p:attrName>ppt_x</p:attrName>
                                        </p:attrNameLst>
                                      </p:cBhvr>
                                      <p:tavLst>
                                        <p:tav tm="0">
                                          <p:val>
                                            <p:strVal val="0-#ppt_w/2"/>
                                          </p:val>
                                        </p:tav>
                                        <p:tav tm="100000">
                                          <p:val>
                                            <p:strVal val="#ppt_x"/>
                                          </p:val>
                                        </p:tav>
                                      </p:tavLst>
                                    </p:anim>
                                    <p:anim calcmode="lin" valueType="num">
                                      <p:cBhvr additive="base">
                                        <p:cTn id="15"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42818"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380605" y="-213256"/>
            <a:ext cx="6277368" cy="6437425"/>
          </a:xfrm>
          <a:prstGeom prst="rect">
            <a:avLst/>
          </a:prstGeom>
        </p:spPr>
      </p:pic>
      <p:sp>
        <p:nvSpPr>
          <p:cNvPr id="25" name="TextBox 24"/>
          <p:cNvSpPr txBox="1"/>
          <p:nvPr/>
        </p:nvSpPr>
        <p:spPr>
          <a:xfrm>
            <a:off x="4758451" y="478953"/>
            <a:ext cx="5280587"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雅：真机真味要含蓄、平淡</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
        <p:nvSpPr>
          <p:cNvPr id="2" name="文本框 1"/>
          <p:cNvSpPr txBox="1">
            <a:spLocks noChangeArrowheads="1"/>
          </p:cNvSpPr>
          <p:nvPr/>
        </p:nvSpPr>
        <p:spPr bwMode="auto">
          <a:xfrm>
            <a:off x="5104130" y="1892935"/>
            <a:ext cx="4759960" cy="2028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210000"/>
              </a:lnSpc>
            </a:pPr>
            <a:r>
              <a:rPr lang="en-US" altLang="zh-CN" sz="2000" dirty="0">
                <a:solidFill>
                  <a:srgbClr val="502C08"/>
                </a:solidFill>
                <a:latin typeface="华文楷体" panose="02010600040101010101" charset="-122"/>
                <a:ea typeface="华文楷体" panose="02010600040101010101" charset="-122"/>
              </a:rPr>
              <a:t>         </a:t>
            </a:r>
            <a:r>
              <a:rPr lang="zh-CN" altLang="en-US" sz="2000" dirty="0">
                <a:solidFill>
                  <a:srgbClr val="502C08"/>
                </a:solidFill>
                <a:latin typeface="华文楷体" panose="02010600040101010101" charset="-122"/>
                <a:ea typeface="华文楷体" panose="02010600040101010101" charset="-122"/>
              </a:rPr>
              <a:t>俗与雅，没有一道不可逾越的鸿沟，</a:t>
            </a:r>
            <a:endParaRPr lang="zh-CN" altLang="en-US" sz="2000" dirty="0">
              <a:solidFill>
                <a:srgbClr val="502C08"/>
              </a:solidFill>
              <a:latin typeface="华文楷体" panose="02010600040101010101" charset="-122"/>
              <a:ea typeface="华文楷体" panose="02010600040101010101" charset="-122"/>
            </a:endParaRPr>
          </a:p>
          <a:p>
            <a:pPr eaLnBrk="1" hangingPunct="1">
              <a:lnSpc>
                <a:spcPct val="210000"/>
              </a:lnSpc>
            </a:pPr>
            <a:r>
              <a:rPr lang="zh-CN" altLang="en-US" sz="2000" dirty="0">
                <a:solidFill>
                  <a:srgbClr val="502C08"/>
                </a:solidFill>
                <a:latin typeface="华文楷体" panose="02010600040101010101" charset="-122"/>
                <a:ea typeface="华文楷体" panose="02010600040101010101" charset="-122"/>
              </a:rPr>
              <a:t>而是相反相成。要俗中出雅，雅中含俗，</a:t>
            </a:r>
            <a:endParaRPr lang="zh-CN" altLang="en-US" sz="2000" dirty="0">
              <a:solidFill>
                <a:srgbClr val="502C08"/>
              </a:solidFill>
              <a:latin typeface="华文楷体" panose="02010600040101010101" charset="-122"/>
              <a:ea typeface="华文楷体" panose="02010600040101010101" charset="-122"/>
            </a:endParaRPr>
          </a:p>
          <a:p>
            <a:pPr eaLnBrk="1" hangingPunct="1">
              <a:lnSpc>
                <a:spcPct val="210000"/>
              </a:lnSpc>
            </a:pPr>
            <a:r>
              <a:rPr lang="zh-CN" altLang="en-US" sz="2000" dirty="0">
                <a:solidFill>
                  <a:srgbClr val="502C08"/>
                </a:solidFill>
                <a:latin typeface="华文楷体" panose="02010600040101010101" charset="-122"/>
                <a:ea typeface="华文楷体" panose="02010600040101010101" charset="-122"/>
              </a:rPr>
              <a:t>有雅有俗。</a:t>
            </a:r>
            <a:endParaRPr lang="zh-CN" altLang="en-US" sz="2000" dirty="0">
              <a:solidFill>
                <a:srgbClr val="502C08"/>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25"/>
                                        </p:tgtEl>
                                        <p:attrNameLst>
                                          <p:attrName>style.visibility</p:attrName>
                                        </p:attrNameLst>
                                      </p:cBhvr>
                                      <p:to>
                                        <p:strVal val="visible"/>
                                      </p:to>
                                    </p:set>
                                    <p:anim calcmode="lin" valueType="num">
                                      <p:cBhvr>
                                        <p:cTn id="10"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25"/>
                                        </p:tgtEl>
                                        <p:attrNameLst>
                                          <p:attrName>ppt_y</p:attrName>
                                        </p:attrNameLst>
                                      </p:cBhvr>
                                      <p:tavLst>
                                        <p:tav tm="0">
                                          <p:val>
                                            <p:strVal val="#ppt_y"/>
                                          </p:val>
                                        </p:tav>
                                        <p:tav tm="100000">
                                          <p:val>
                                            <p:strVal val="#ppt_y"/>
                                          </p:val>
                                        </p:tav>
                                      </p:tavLst>
                                    </p:anim>
                                    <p:anim calcmode="lin" valueType="num">
                                      <p:cBhvr>
                                        <p:cTn id="12"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anim calcmode="lin" valueType="num">
                                      <p:cBhvr additive="base">
                                        <p:cTn id="19"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xEl>
                                              <p:pRg st="1" end="1"/>
                                            </p:txEl>
                                          </p:spTgt>
                                        </p:tgtEl>
                                        <p:attrNameLst>
                                          <p:attrName>style.visibility</p:attrName>
                                        </p:attrNameLst>
                                      </p:cBhvr>
                                      <p:to>
                                        <p:strVal val="visible"/>
                                      </p:to>
                                    </p:set>
                                    <p:anim calcmode="lin" valueType="num">
                                      <p:cBhvr additive="base">
                                        <p:cTn id="2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6" dur="10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
                                            <p:txEl>
                                              <p:pRg st="2" end="2"/>
                                            </p:txEl>
                                          </p:spTgt>
                                        </p:tgtEl>
                                        <p:attrNameLst>
                                          <p:attrName>style.visibility</p:attrName>
                                        </p:attrNameLst>
                                      </p:cBhvr>
                                      <p:to>
                                        <p:strVal val="visible"/>
                                      </p:to>
                                    </p:set>
                                    <p:anim calcmode="lin" valueType="num">
                                      <p:cBhvr additive="base">
                                        <p:cTn id="31"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03f96b1c6bfa00fbf57befaf6cc9d428"/>
          <p:cNvPicPr>
            <a:picLocks noChangeAspect="1"/>
          </p:cNvPicPr>
          <p:nvPr/>
        </p:nvPicPr>
        <p:blipFill>
          <a:blip r:embed="rId1"/>
          <a:srcRect/>
          <a:stretch>
            <a:fillRect/>
          </a:stretch>
        </p:blipFill>
        <p:spPr>
          <a:xfrm>
            <a:off x="2935605" y="-22225"/>
            <a:ext cx="6210300" cy="6539230"/>
          </a:xfrm>
          <a:prstGeom prst="rect">
            <a:avLst/>
          </a:prstGeom>
        </p:spPr>
      </p:pic>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
        <p:nvSpPr>
          <p:cNvPr id="2" name="文本框 1"/>
          <p:cNvSpPr txBox="1"/>
          <p:nvPr/>
        </p:nvSpPr>
        <p:spPr>
          <a:xfrm>
            <a:off x="5564505" y="-22225"/>
            <a:ext cx="951865" cy="5171440"/>
          </a:xfrm>
          <a:prstGeom prst="rect">
            <a:avLst/>
          </a:prstGeom>
          <a:noFill/>
        </p:spPr>
        <p:txBody>
          <a:bodyPr vert="eaVert" wrap="none" rtlCol="0" anchor="t">
            <a:spAutoFit/>
          </a:bodyPr>
          <a:p>
            <a:pPr eaLnBrk="1" hangingPunct="1">
              <a:buFont typeface="Arial" panose="020B0604020202020204" pitchFamily="34" charset="0"/>
              <a:buNone/>
              <a:defRPr/>
            </a:pPr>
            <a:r>
              <a:rPr lang="zh-CN" altLang="en-US" sz="5000">
                <a:latin typeface="方正舒体" panose="02010601030101010101" charset="-122"/>
                <a:ea typeface="方正舒体" panose="02010601030101010101" charset="-122"/>
                <a:sym typeface="+mn-ea"/>
              </a:rPr>
              <a:t>洁静精微——守静</a:t>
            </a:r>
            <a:endParaRPr lang="zh-CN" altLang="en-US" sz="5000">
              <a:latin typeface="方正舒体" panose="02010601030101010101" charset="-122"/>
              <a:ea typeface="方正舒体" panose="02010601030101010101" charset="-122"/>
            </a:endParaRPr>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blip>
          <a:stretch>
            <a:fillRect/>
          </a:stretch>
        </p:blipFill>
        <p:spPr>
          <a:xfrm rot="5810512">
            <a:off x="371182" y="-722953"/>
            <a:ext cx="4415390" cy="6051910"/>
          </a:xfrm>
          <a:prstGeom prst="rect">
            <a:avLst/>
          </a:prstGeom>
        </p:spPr>
      </p:pic>
      <p:grpSp>
        <p:nvGrpSpPr>
          <p:cNvPr id="6" name="淘宝店chenying0907 5"/>
          <p:cNvGrpSpPr/>
          <p:nvPr/>
        </p:nvGrpSpPr>
        <p:grpSpPr>
          <a:xfrm>
            <a:off x="996531" y="1298153"/>
            <a:ext cx="8393653" cy="4158939"/>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淘宝店chenying0907 8"/>
          <p:cNvPicPr>
            <a:picLocks noChangeAspect="1"/>
          </p:cNvPicPr>
          <p:nvPr/>
        </p:nvPicPr>
        <p:blipFill>
          <a:blip r:embed="rId4"/>
          <a:stretch>
            <a:fillRect/>
          </a:stretch>
        </p:blipFill>
        <p:spPr>
          <a:xfrm rot="5400000" flipH="1" flipV="1">
            <a:off x="8203046" y="3643737"/>
            <a:ext cx="2801815" cy="3626711"/>
          </a:xfrm>
          <a:prstGeom prst="rect">
            <a:avLst/>
          </a:prstGeom>
        </p:spPr>
      </p:pic>
      <p:sp>
        <p:nvSpPr>
          <p:cNvPr id="3" name="文本框 2"/>
          <p:cNvSpPr txBox="1"/>
          <p:nvPr/>
        </p:nvSpPr>
        <p:spPr>
          <a:xfrm>
            <a:off x="1925320" y="2654935"/>
            <a:ext cx="6536055" cy="2799715"/>
          </a:xfrm>
          <a:prstGeom prst="rect">
            <a:avLst/>
          </a:prstGeom>
          <a:noFill/>
        </p:spPr>
        <p:txBody>
          <a:bodyPr wrap="square" rtlCol="0" anchor="t">
            <a:spAutoFit/>
          </a:bodyPr>
          <a:p>
            <a:pPr>
              <a:lnSpc>
                <a:spcPct val="22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Arial" panose="020B0604020202020204" pitchFamily="34" charset="0"/>
              </a:rPr>
              <a:t>•  </a:t>
            </a:r>
            <a:r>
              <a:rPr lang="zh-CN" altLang="en-US" sz="2000" dirty="0">
                <a:solidFill>
                  <a:schemeClr val="tx1">
                    <a:lumMod val="65000"/>
                    <a:lumOff val="35000"/>
                  </a:schemeClr>
                </a:solidFill>
                <a:latin typeface="方正行楷简体" panose="02010601030101010101" charset="-122"/>
                <a:ea typeface="方正行楷简体" panose="02010601030101010101" charset="-122"/>
                <a:sym typeface="+mn-ea"/>
              </a:rPr>
              <a:t>如切如磋， 如琢如磨——《诗经》</a:t>
            </a:r>
            <a:endParaRPr lang="zh-CN" altLang="en-US" sz="2000" dirty="0">
              <a:solidFill>
                <a:schemeClr val="tx1">
                  <a:lumMod val="65000"/>
                  <a:lumOff val="35000"/>
                </a:schemeClr>
              </a:solidFill>
              <a:latin typeface="方正行楷简体" panose="02010601030101010101" charset="-122"/>
              <a:ea typeface="方正行楷简体" panose="02010601030101010101" charset="-122"/>
              <a:sym typeface="+mn-ea"/>
            </a:endParaRPr>
          </a:p>
          <a:p>
            <a:pPr>
              <a:lnSpc>
                <a:spcPct val="22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Arial" panose="020B0604020202020204" pitchFamily="34" charset="0"/>
              </a:rPr>
              <a:t>人的性格好比是一块原始粗糙的玉石，要想使之成为</a:t>
            </a:r>
            <a:endParaRPr lang="zh-CN" altLang="en-US" sz="2000" dirty="0">
              <a:solidFill>
                <a:schemeClr val="tx1">
                  <a:lumMod val="75000"/>
                  <a:lumOff val="25000"/>
                </a:schemeClr>
              </a:solidFill>
              <a:latin typeface="华文楷体" panose="02010600040101010101" charset="-122"/>
              <a:ea typeface="华文楷体" panose="02010600040101010101" charset="-122"/>
              <a:sym typeface="Arial" panose="020B0604020202020204" pitchFamily="34" charset="0"/>
            </a:endParaRPr>
          </a:p>
          <a:p>
            <a:pPr>
              <a:lnSpc>
                <a:spcPct val="220000"/>
              </a:lnSpc>
            </a:pPr>
            <a:r>
              <a:rPr lang="zh-CN" altLang="en-US" sz="2000" dirty="0">
                <a:solidFill>
                  <a:schemeClr val="tx1">
                    <a:lumMod val="75000"/>
                    <a:lumOff val="25000"/>
                  </a:schemeClr>
                </a:solidFill>
                <a:latin typeface="华文楷体" panose="02010600040101010101" charset="-122"/>
                <a:ea typeface="华文楷体" panose="02010600040101010101" charset="-122"/>
                <a:sym typeface="Arial" panose="020B0604020202020204" pitchFamily="34" charset="0"/>
              </a:rPr>
              <a:t>    精美的艺术品，需要反复不断地雕琢。而在雕琢中一定要听心的声音，气定神凝。</a:t>
            </a:r>
            <a:endParaRPr lang="zh-CN" altLang="en-US" sz="2000" dirty="0">
              <a:solidFill>
                <a:srgbClr val="C00000"/>
              </a:solidFill>
              <a:latin typeface="华文楷体" panose="02010600040101010101" charset="-122"/>
              <a:ea typeface="华文楷体" panose="02010600040101010101" charset="-122"/>
              <a:sym typeface="Arial" panose="020B0604020202020204" charset="-76"/>
            </a:endParaRPr>
          </a:p>
        </p:txBody>
      </p:sp>
      <p:sp>
        <p:nvSpPr>
          <p:cNvPr id="10" name="文本框 9"/>
          <p:cNvSpPr txBox="1"/>
          <p:nvPr/>
        </p:nvSpPr>
        <p:spPr>
          <a:xfrm>
            <a:off x="361950" y="393065"/>
            <a:ext cx="4895850" cy="460375"/>
          </a:xfrm>
          <a:prstGeom prst="rect">
            <a:avLst/>
          </a:prstGeom>
          <a:noFill/>
        </p:spPr>
        <p:txBody>
          <a:bodyPr wrap="square" rtlCol="0" anchor="t">
            <a:spAutoFit/>
          </a:bodyPr>
          <a:p>
            <a:pPr algn="l" eaLnBrk="1" hangingPunct="1">
              <a:buFont typeface="Arial" panose="020B0604020202020204" pitchFamily="34" charset="0"/>
              <a:buNone/>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洁静精微：守静</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endParaRPr>
          </a:p>
        </p:txBody>
      </p:sp>
      <p:pic>
        <p:nvPicPr>
          <p:cNvPr id="11"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4960620" y="14351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4035425" y="1778635"/>
            <a:ext cx="2316480" cy="521970"/>
          </a:xfrm>
          <a:prstGeom prst="rect">
            <a:avLst/>
          </a:prstGeom>
          <a:noFill/>
        </p:spPr>
        <p:txBody>
          <a:bodyPr wrap="none" rtlCol="0" anchor="t">
            <a:spAutoFit/>
          </a:bodyPr>
          <a:p>
            <a:pPr algn="ctr">
              <a:buFont typeface="Arial" panose="020B0604020202020204" pitchFamily="34" charset="0"/>
              <a:buNone/>
              <a:defRPr/>
            </a:pPr>
            <a:r>
              <a:rPr lang="zh-CN" altLang="en-US" sz="2800" dirty="0">
                <a:solidFill>
                  <a:srgbClr val="C00000"/>
                </a:solidFill>
                <a:latin typeface="华文隶书" panose="02010800040101010101" charset="-122"/>
                <a:ea typeface="华文隶书" panose="02010800040101010101" charset="-122"/>
                <a:sym typeface="+mn-ea"/>
              </a:rPr>
              <a:t>“修身如玉”</a:t>
            </a:r>
            <a:endParaRPr lang="zh-CN" altLang="en-US" sz="2800" dirty="0">
              <a:solidFill>
                <a:srgbClr val="C00000"/>
              </a:solidFill>
              <a:latin typeface="华文隶书" panose="02010800040101010101" charset="-122"/>
              <a:ea typeface="华文隶书" panose="02010800040101010101"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amond(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1" presetClass="emph" presetSubtype="0" fill="hold" nodeType="clickEffect">
                                  <p:stCondLst>
                                    <p:cond delay="0"/>
                                  </p:stCondLst>
                                  <p:childTnLst>
                                    <p:animClr clrSpc="hsl" dir="cw">
                                      <p:cBhvr override="childStyle">
                                        <p:cTn id="32" dur="500" fill="hold"/>
                                        <p:tgtEl>
                                          <p:spTgt spid="3">
                                            <p:txEl>
                                              <p:pRg st="0" end="0"/>
                                            </p:txEl>
                                          </p:spTgt>
                                        </p:tgtEl>
                                        <p:attrNameLst>
                                          <p:attrName>style.color</p:attrName>
                                        </p:attrNameLst>
                                      </p:cBhvr>
                                      <p:by>
                                        <p:hsl h="7200000" s="0" l="0"/>
                                      </p:by>
                                    </p:animClr>
                                    <p:animClr clrSpc="hsl" dir="cw">
                                      <p:cBhvr>
                                        <p:cTn id="33" dur="500" fill="hold"/>
                                        <p:tgtEl>
                                          <p:spTgt spid="3">
                                            <p:txEl>
                                              <p:pRg st="0" end="0"/>
                                            </p:txEl>
                                          </p:spTgt>
                                        </p:tgtEl>
                                        <p:attrNameLst>
                                          <p:attrName>fillcolor</p:attrName>
                                        </p:attrNameLst>
                                      </p:cBhvr>
                                      <p:by>
                                        <p:hsl h="7200000" s="0" l="0"/>
                                      </p:by>
                                    </p:animClr>
                                    <p:animClr clrSpc="hsl" dir="cw">
                                      <p:cBhvr>
                                        <p:cTn id="34" dur="500" fill="hold"/>
                                        <p:tgtEl>
                                          <p:spTgt spid="3">
                                            <p:txEl>
                                              <p:pRg st="0" end="0"/>
                                            </p:txEl>
                                          </p:spTgt>
                                        </p:tgtEl>
                                        <p:attrNameLst>
                                          <p:attrName>stroke.color</p:attrName>
                                        </p:attrNameLst>
                                      </p:cBhvr>
                                      <p:by>
                                        <p:hsl h="7200000" s="0" l="0"/>
                                      </p:by>
                                    </p:animClr>
                                    <p:set>
                                      <p:cBhvr>
                                        <p:cTn id="35" dur="500" fill="hold"/>
                                        <p:tgtEl>
                                          <p:spTgt spid="3">
                                            <p:txEl>
                                              <p:pRg st="0" end="0"/>
                                            </p:txEl>
                                          </p:spTgt>
                                        </p:tgtEl>
                                        <p:attrNameLst>
                                          <p:attrName>fill.type</p:attrName>
                                        </p:attrNameLst>
                                      </p:cBhvr>
                                      <p:to>
                                        <p:strVal val="solid"/>
                                      </p:to>
                                    </p:set>
                                  </p:childTnLst>
                                </p:cTn>
                              </p:par>
                            </p:childTnLst>
                          </p:cTn>
                        </p:par>
                      </p:childTnLst>
                    </p:cTn>
                  </p:par>
                  <p:par>
                    <p:cTn id="36" fill="hold">
                      <p:stCondLst>
                        <p:cond delay="indefinite"/>
                      </p:stCondLst>
                      <p:childTnLst>
                        <p:par>
                          <p:cTn id="37" fill="hold">
                            <p:stCondLst>
                              <p:cond delay="0"/>
                            </p:stCondLst>
                            <p:childTnLst>
                              <p:par>
                                <p:cTn id="38" presetID="21" presetClass="emph" presetSubtype="0" fill="hold" nodeType="clickEffect">
                                  <p:stCondLst>
                                    <p:cond delay="0"/>
                                  </p:stCondLst>
                                  <p:childTnLst>
                                    <p:animClr clrSpc="hsl" dir="cw">
                                      <p:cBhvr override="childStyle">
                                        <p:cTn id="39" dur="500" fill="hold"/>
                                        <p:tgtEl>
                                          <p:spTgt spid="3">
                                            <p:txEl>
                                              <p:pRg st="1" end="1"/>
                                            </p:txEl>
                                          </p:spTgt>
                                        </p:tgtEl>
                                        <p:attrNameLst>
                                          <p:attrName>style.color</p:attrName>
                                        </p:attrNameLst>
                                      </p:cBhvr>
                                      <p:by>
                                        <p:hsl h="7200000" s="0" l="0"/>
                                      </p:by>
                                    </p:animClr>
                                    <p:animClr clrSpc="hsl" dir="cw">
                                      <p:cBhvr>
                                        <p:cTn id="40" dur="500" fill="hold"/>
                                        <p:tgtEl>
                                          <p:spTgt spid="3">
                                            <p:txEl>
                                              <p:pRg st="1" end="1"/>
                                            </p:txEl>
                                          </p:spTgt>
                                        </p:tgtEl>
                                        <p:attrNameLst>
                                          <p:attrName>fillcolor</p:attrName>
                                        </p:attrNameLst>
                                      </p:cBhvr>
                                      <p:by>
                                        <p:hsl h="7200000" s="0" l="0"/>
                                      </p:by>
                                    </p:animClr>
                                    <p:animClr clrSpc="hsl" dir="cw">
                                      <p:cBhvr>
                                        <p:cTn id="41" dur="500" fill="hold"/>
                                        <p:tgtEl>
                                          <p:spTgt spid="3">
                                            <p:txEl>
                                              <p:pRg st="1" end="1"/>
                                            </p:txEl>
                                          </p:spTgt>
                                        </p:tgtEl>
                                        <p:attrNameLst>
                                          <p:attrName>stroke.color</p:attrName>
                                        </p:attrNameLst>
                                      </p:cBhvr>
                                      <p:by>
                                        <p:hsl h="7200000" s="0" l="0"/>
                                      </p:by>
                                    </p:animClr>
                                    <p:set>
                                      <p:cBhvr>
                                        <p:cTn id="42" dur="500" fill="hold"/>
                                        <p:tgtEl>
                                          <p:spTgt spid="3">
                                            <p:txEl>
                                              <p:pRg st="1" end="1"/>
                                            </p:txEl>
                                          </p:spTgt>
                                        </p:tgtEl>
                                        <p:attrNameLst>
                                          <p:attrName>fill.type</p:attrName>
                                        </p:attrNameLst>
                                      </p:cBhvr>
                                      <p:to>
                                        <p:strVal val="solid"/>
                                      </p:to>
                                    </p:set>
                                  </p:childTnLst>
                                </p:cTn>
                              </p:par>
                            </p:childTnLst>
                          </p:cTn>
                        </p:par>
                      </p:childTnLst>
                    </p:cTn>
                  </p:par>
                  <p:par>
                    <p:cTn id="43" fill="hold">
                      <p:stCondLst>
                        <p:cond delay="indefinite"/>
                      </p:stCondLst>
                      <p:childTnLst>
                        <p:par>
                          <p:cTn id="44" fill="hold">
                            <p:stCondLst>
                              <p:cond delay="0"/>
                            </p:stCondLst>
                            <p:childTnLst>
                              <p:par>
                                <p:cTn id="45" presetID="21" presetClass="emph" presetSubtype="0" fill="hold" nodeType="clickEffect">
                                  <p:stCondLst>
                                    <p:cond delay="0"/>
                                  </p:stCondLst>
                                  <p:childTnLst>
                                    <p:animClr clrSpc="hsl" dir="cw">
                                      <p:cBhvr override="childStyle">
                                        <p:cTn id="46" dur="500" fill="hold"/>
                                        <p:tgtEl>
                                          <p:spTgt spid="3">
                                            <p:txEl>
                                              <p:pRg st="2" end="2"/>
                                            </p:txEl>
                                          </p:spTgt>
                                        </p:tgtEl>
                                        <p:attrNameLst>
                                          <p:attrName>style.color</p:attrName>
                                        </p:attrNameLst>
                                      </p:cBhvr>
                                      <p:by>
                                        <p:hsl h="7200000" s="0" l="0"/>
                                      </p:by>
                                    </p:animClr>
                                    <p:animClr clrSpc="hsl" dir="cw">
                                      <p:cBhvr>
                                        <p:cTn id="47" dur="500" fill="hold"/>
                                        <p:tgtEl>
                                          <p:spTgt spid="3">
                                            <p:txEl>
                                              <p:pRg st="2" end="2"/>
                                            </p:txEl>
                                          </p:spTgt>
                                        </p:tgtEl>
                                        <p:attrNameLst>
                                          <p:attrName>fillcolor</p:attrName>
                                        </p:attrNameLst>
                                      </p:cBhvr>
                                      <p:by>
                                        <p:hsl h="7200000" s="0" l="0"/>
                                      </p:by>
                                    </p:animClr>
                                    <p:animClr clrSpc="hsl" dir="cw">
                                      <p:cBhvr>
                                        <p:cTn id="48" dur="500" fill="hold"/>
                                        <p:tgtEl>
                                          <p:spTgt spid="3">
                                            <p:txEl>
                                              <p:pRg st="2" end="2"/>
                                            </p:txEl>
                                          </p:spTgt>
                                        </p:tgtEl>
                                        <p:attrNameLst>
                                          <p:attrName>stroke.color</p:attrName>
                                        </p:attrNameLst>
                                      </p:cBhvr>
                                      <p:by>
                                        <p:hsl h="7200000" s="0" l="0"/>
                                      </p:by>
                                    </p:animClr>
                                    <p:set>
                                      <p:cBhvr>
                                        <p:cTn id="49" dur="500" fill="hold"/>
                                        <p:tgtEl>
                                          <p:spTgt spid="3">
                                            <p:txEl>
                                              <p:pRg st="2" end="2"/>
                                            </p:txEl>
                                          </p:spTgt>
                                        </p:tgtEl>
                                        <p:attrNameLst>
                                          <p:attrName>fill.type</p:attrName>
                                        </p:attrNameLst>
                                      </p:cBhvr>
                                      <p:to>
                                        <p:strVal val="solid"/>
                                      </p:to>
                                    </p:set>
                                  </p:childTnLst>
                                </p:cTn>
                              </p:par>
                              <p:par>
                                <p:cTn id="50" presetID="2" presetClass="entr" presetSubtype="8"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additive="base">
                                        <p:cTn id="52" dur="1000" fill="hold"/>
                                        <p:tgtEl>
                                          <p:spTgt spid="11"/>
                                        </p:tgtEl>
                                        <p:attrNameLst>
                                          <p:attrName>ppt_x</p:attrName>
                                        </p:attrNameLst>
                                      </p:cBhvr>
                                      <p:tavLst>
                                        <p:tav tm="0">
                                          <p:val>
                                            <p:strVal val="0-#ppt_w/2"/>
                                          </p:val>
                                        </p:tav>
                                        <p:tav tm="100000">
                                          <p:val>
                                            <p:strVal val="#ppt_x"/>
                                          </p:val>
                                        </p:tav>
                                      </p:tavLst>
                                    </p:anim>
                                    <p:anim calcmode="lin" valueType="num">
                                      <p:cBhvr additive="base">
                                        <p:cTn id="5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52343"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380605" y="-213256"/>
            <a:ext cx="6277368" cy="6437425"/>
          </a:xfrm>
          <a:prstGeom prst="rect">
            <a:avLst/>
          </a:prstGeom>
        </p:spPr>
      </p:pic>
      <p:sp>
        <p:nvSpPr>
          <p:cNvPr id="3" name="TextBox 24"/>
          <p:cNvSpPr txBox="1"/>
          <p:nvPr/>
        </p:nvSpPr>
        <p:spPr>
          <a:xfrm>
            <a:off x="4758690" y="497840"/>
            <a:ext cx="4045585"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rPr>
              <a:t>道家之静：虚极守静</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
        <p:nvSpPr>
          <p:cNvPr id="4" name="文本框 3"/>
          <p:cNvSpPr txBox="1"/>
          <p:nvPr/>
        </p:nvSpPr>
        <p:spPr>
          <a:xfrm>
            <a:off x="5775325" y="1798320"/>
            <a:ext cx="4267200" cy="1137285"/>
          </a:xfrm>
          <a:prstGeom prst="rect">
            <a:avLst/>
          </a:prstGeom>
          <a:noFill/>
        </p:spPr>
        <p:txBody>
          <a:bodyPr wrap="square" rtlCol="0" anchor="t">
            <a:spAutoFit/>
          </a:bodyPr>
          <a:p>
            <a:pPr eaLnBrk="1" hangingPunct="1">
              <a:lnSpc>
                <a:spcPct val="170000"/>
              </a:lnSpc>
              <a:buFont typeface="Arial" panose="020B0604020202020204" pitchFamily="34" charset="0"/>
              <a:buNone/>
              <a:defRPr/>
            </a:pPr>
            <a:r>
              <a:rPr lang="zh-CN" altLang="en-US" sz="2000" dirty="0">
                <a:solidFill>
                  <a:srgbClr val="502C08"/>
                </a:solidFill>
                <a:latin typeface="华文楷体" panose="02010600040101010101" charset="-122"/>
                <a:ea typeface="华文楷体" panose="02010600040101010101" charset="-122"/>
                <a:sym typeface="+mn-ea"/>
              </a:rPr>
              <a:t>致虚极，守静笃，归根曰静。</a:t>
            </a:r>
            <a:endParaRPr lang="zh-CN" altLang="en-US" sz="2000" noProof="1" dirty="0">
              <a:solidFill>
                <a:srgbClr val="502C08"/>
              </a:solidFill>
              <a:latin typeface="华文楷体" panose="02010600040101010101" charset="-122"/>
              <a:ea typeface="华文楷体" panose="02010600040101010101" charset="-122"/>
            </a:endParaRPr>
          </a:p>
          <a:p>
            <a:pPr algn="r" eaLnBrk="1" hangingPunct="1">
              <a:lnSpc>
                <a:spcPct val="170000"/>
              </a:lnSpc>
              <a:buFont typeface="Arial" panose="020B0604020202020204" pitchFamily="34" charset="0"/>
              <a:buNone/>
              <a:defRPr/>
            </a:pPr>
            <a:r>
              <a:rPr lang="zh-CN" altLang="en-US" sz="2000" dirty="0">
                <a:solidFill>
                  <a:srgbClr val="502C08"/>
                </a:solidFill>
                <a:latin typeface="华文楷体" panose="02010600040101010101" charset="-122"/>
                <a:ea typeface="华文楷体" panose="02010600040101010101" charset="-122"/>
                <a:sym typeface="+mn-ea"/>
              </a:rPr>
              <a:t>——《道德经》</a:t>
            </a:r>
            <a:endParaRPr lang="zh-CN" altLang="en-US" sz="2000" dirty="0">
              <a:solidFill>
                <a:srgbClr val="502C08"/>
              </a:solidFill>
              <a:latin typeface="华文楷体" panose="02010600040101010101" charset="-122"/>
              <a:ea typeface="华文楷体" panose="02010600040101010101" charset="-122"/>
            </a:endParaRPr>
          </a:p>
        </p:txBody>
      </p:sp>
      <p:sp>
        <p:nvSpPr>
          <p:cNvPr id="5" name="文本框 4"/>
          <p:cNvSpPr txBox="1">
            <a:spLocks noChangeArrowheads="1"/>
          </p:cNvSpPr>
          <p:nvPr/>
        </p:nvSpPr>
        <p:spPr bwMode="auto">
          <a:xfrm>
            <a:off x="5775325" y="3775710"/>
            <a:ext cx="4498340" cy="1137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70000"/>
              </a:lnSpc>
            </a:pPr>
            <a:r>
              <a:rPr lang="zh-CN" altLang="en-US" sz="2000" dirty="0">
                <a:solidFill>
                  <a:srgbClr val="502C08"/>
                </a:solidFill>
                <a:latin typeface="华文隶书" panose="02010800040101010101" charset="-122"/>
                <a:ea typeface="华文隶书" panose="02010800040101010101" charset="-122"/>
              </a:rPr>
              <a:t>虚其心、实其腹，弱其志，强其骨。</a:t>
            </a:r>
            <a:endParaRPr lang="zh-CN" altLang="en-US" sz="2000" dirty="0">
              <a:solidFill>
                <a:srgbClr val="502C08"/>
              </a:solidFill>
              <a:latin typeface="华文隶书" panose="02010800040101010101" charset="-122"/>
              <a:ea typeface="华文隶书" panose="02010800040101010101" charset="-122"/>
            </a:endParaRPr>
          </a:p>
          <a:p>
            <a:pPr algn="r" eaLnBrk="1" hangingPunct="1">
              <a:lnSpc>
                <a:spcPct val="170000"/>
              </a:lnSpc>
            </a:pPr>
            <a:r>
              <a:rPr lang="zh-CN" altLang="en-US" sz="2000" dirty="0">
                <a:solidFill>
                  <a:srgbClr val="502C08"/>
                </a:solidFill>
                <a:latin typeface="华文隶书" panose="02010800040101010101" charset="-122"/>
                <a:ea typeface="华文隶书" panose="02010800040101010101" charset="-122"/>
              </a:rPr>
              <a:t>——《道德经》</a:t>
            </a:r>
            <a:endParaRPr lang="zh-CN" altLang="en-US" sz="2000" dirty="0">
              <a:solidFill>
                <a:srgbClr val="502C08"/>
              </a:solidFill>
              <a:latin typeface="华文隶书" panose="02010800040101010101" charset="-122"/>
              <a:ea typeface="华文隶书" panose="020108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
                                        </p:tgtEl>
                                        <p:attrNameLst>
                                          <p:attrName>ppt_y</p:attrName>
                                        </p:attrNameLst>
                                      </p:cBhvr>
                                      <p:tavLst>
                                        <p:tav tm="0">
                                          <p:val>
                                            <p:strVal val="#ppt_y"/>
                                          </p:val>
                                        </p:tav>
                                        <p:tav tm="100000">
                                          <p:val>
                                            <p:strVal val="#ppt_y"/>
                                          </p:val>
                                        </p:tav>
                                      </p:tavLst>
                                    </p:anim>
                                    <p:anim calcmode="lin" valueType="num">
                                      <p:cBhvr>
                                        <p:cTn id="12"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diamond(in)">
                                      <p:cBhvr>
                                        <p:cTn id="1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3"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663940" y="3082290"/>
            <a:ext cx="3528060" cy="3775710"/>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1590" y="5718810"/>
            <a:ext cx="4266565" cy="1168400"/>
          </a:xfrm>
          <a:prstGeom prst="rect">
            <a:avLst/>
          </a:prstGeom>
        </p:spPr>
      </p:pic>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5786755" y="15367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3298825" y="2003425"/>
            <a:ext cx="5788025" cy="1660525"/>
          </a:xfrm>
          <a:prstGeom prst="rect">
            <a:avLst/>
          </a:prstGeom>
          <a:noFill/>
        </p:spPr>
        <p:txBody>
          <a:bodyPr wrap="square" rtlCol="0" anchor="t">
            <a:spAutoFit/>
          </a:bodyPr>
          <a:p>
            <a:pPr algn="l" eaLnBrk="1" hangingPunct="1">
              <a:lnSpc>
                <a:spcPct val="170000"/>
              </a:lnSpc>
              <a:buFont typeface="Arial" panose="020B0604020202020204" pitchFamily="34" charset="0"/>
              <a:buNone/>
            </a:pPr>
            <a:r>
              <a:rPr lang="zh-CN" altLang="en-US" sz="2000" dirty="0">
                <a:solidFill>
                  <a:schemeClr val="tx1">
                    <a:lumMod val="65000"/>
                    <a:lumOff val="35000"/>
                  </a:schemeClr>
                </a:solidFill>
                <a:latin typeface="华文行楷" panose="02010800040101010101" charset="-122"/>
                <a:ea typeface="华文行楷" panose="02010800040101010101" charset="-122"/>
                <a:sym typeface="+mn-ea"/>
              </a:rPr>
              <a:t>知止而后有定，定而后能静，静而后能安，安而后能虑，虑而后能得。</a:t>
            </a:r>
            <a:endParaRPr lang="zh-CN" altLang="en-US" sz="2000" noProof="1" dirty="0">
              <a:solidFill>
                <a:schemeClr val="tx1">
                  <a:lumMod val="65000"/>
                  <a:lumOff val="35000"/>
                </a:schemeClr>
              </a:solidFill>
              <a:latin typeface="华文行楷" panose="02010800040101010101" charset="-122"/>
              <a:ea typeface="华文行楷" panose="02010800040101010101" charset="-122"/>
            </a:endParaRPr>
          </a:p>
          <a:p>
            <a:pPr algn="r" eaLnBrk="1" hangingPunct="1">
              <a:lnSpc>
                <a:spcPct val="170000"/>
              </a:lnSpc>
              <a:buFont typeface="Arial" panose="020B0604020202020204" pitchFamily="34" charset="0"/>
              <a:buNone/>
            </a:pPr>
            <a:r>
              <a:rPr lang="zh-CN" altLang="en-US" sz="2000" dirty="0">
                <a:solidFill>
                  <a:schemeClr val="tx1">
                    <a:lumMod val="65000"/>
                    <a:lumOff val="35000"/>
                  </a:schemeClr>
                </a:solidFill>
                <a:latin typeface="华文行楷" panose="02010800040101010101" charset="-122"/>
                <a:ea typeface="华文行楷" panose="02010800040101010101" charset="-122"/>
                <a:sym typeface="+mn-ea"/>
              </a:rPr>
              <a:t>——《大学》</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p:txBody>
      </p:sp>
      <p:sp>
        <p:nvSpPr>
          <p:cNvPr id="2" name="文本框 1"/>
          <p:cNvSpPr txBox="1"/>
          <p:nvPr/>
        </p:nvSpPr>
        <p:spPr>
          <a:xfrm>
            <a:off x="3298825" y="3082290"/>
            <a:ext cx="309880" cy="1476375"/>
          </a:xfrm>
          <a:prstGeom prst="rect">
            <a:avLst/>
          </a:prstGeom>
          <a:noFill/>
        </p:spPr>
        <p:txBody>
          <a:bodyPr wrap="none" rtlCol="0" anchor="t">
            <a:spAutoFit/>
          </a:bodyPr>
          <a:p>
            <a:pPr algn="l" eaLnBrk="1" hangingPunct="1">
              <a:lnSpc>
                <a:spcPct val="150000"/>
              </a:lnSpc>
              <a:buFont typeface="Arial" panose="020B0604020202020204" pitchFamily="34" charset="0"/>
              <a:buNone/>
            </a:pPr>
            <a:endParaRPr lang="en-US" altLang="zh-CN" sz="2000" dirty="0">
              <a:solidFill>
                <a:srgbClr val="C00000"/>
              </a:solidFill>
              <a:latin typeface="华文楷体" panose="02010600040101010101" charset="-122"/>
              <a:ea typeface="华文楷体" panose="02010600040101010101" charset="-122"/>
              <a:sym typeface="+mn-ea"/>
            </a:endParaRPr>
          </a:p>
          <a:p>
            <a:pPr algn="l" eaLnBrk="1" hangingPunct="1">
              <a:lnSpc>
                <a:spcPct val="150000"/>
              </a:lnSpc>
              <a:buFont typeface="Arial" panose="020B0604020202020204" pitchFamily="34" charset="0"/>
              <a:buNone/>
            </a:pPr>
            <a:endParaRPr lang="en-US" altLang="zh-CN" sz="2000" dirty="0">
              <a:solidFill>
                <a:srgbClr val="C00000"/>
              </a:solidFill>
              <a:latin typeface="华文楷体" panose="02010600040101010101" charset="-122"/>
              <a:ea typeface="华文楷体" panose="02010600040101010101" charset="-122"/>
              <a:sym typeface="+mn-ea"/>
            </a:endParaRPr>
          </a:p>
          <a:p>
            <a:pPr algn="l" eaLnBrk="1" hangingPunct="1">
              <a:lnSpc>
                <a:spcPct val="150000"/>
              </a:lnSpc>
              <a:buFont typeface="Arial" panose="020B0604020202020204" pitchFamily="34" charset="0"/>
              <a:buNone/>
            </a:pPr>
            <a:endParaRPr lang="en-US" altLang="zh-CN" sz="2000" dirty="0">
              <a:solidFill>
                <a:srgbClr val="C00000"/>
              </a:solidFill>
              <a:latin typeface="华文楷体" panose="02010600040101010101" charset="-122"/>
              <a:ea typeface="华文楷体" panose="02010600040101010101" charset="-122"/>
              <a:sym typeface="+mn-ea"/>
            </a:endParaRPr>
          </a:p>
        </p:txBody>
      </p:sp>
      <p:sp>
        <p:nvSpPr>
          <p:cNvPr id="8" name="文本框 7"/>
          <p:cNvSpPr txBox="1"/>
          <p:nvPr/>
        </p:nvSpPr>
        <p:spPr>
          <a:xfrm>
            <a:off x="1756410" y="3663950"/>
            <a:ext cx="7254240" cy="2061210"/>
          </a:xfrm>
          <a:prstGeom prst="rect">
            <a:avLst/>
          </a:prstGeom>
          <a:noFill/>
        </p:spPr>
        <p:txBody>
          <a:bodyPr wrap="square" rtlCol="0" anchor="t">
            <a:spAutoFit/>
          </a:bodyPr>
          <a:p>
            <a:pPr algn="l" eaLnBrk="1" hangingPunct="1">
              <a:lnSpc>
                <a:spcPct val="160000"/>
              </a:lnSpc>
              <a:buFont typeface="Arial" panose="020B0604020202020204" pitchFamily="34" charset="0"/>
              <a:buNone/>
            </a:pPr>
            <a:r>
              <a:rPr lang="en-US" altLang="zh-CN" sz="2000" dirty="0">
                <a:solidFill>
                  <a:srgbClr val="C00000"/>
                </a:solidFill>
                <a:latin typeface="华文隶书" panose="02010800040101010101" charset="-122"/>
                <a:ea typeface="华文隶书" panose="02010800040101010101" charset="-122"/>
                <a:sym typeface="+mn-ea"/>
              </a:rPr>
              <a:t>•  儒家：《礼记》中记载中国人很早就有在祭祀等重要活动之前</a:t>
            </a:r>
            <a:endParaRPr lang="en-US" altLang="zh-CN" sz="2000" dirty="0">
              <a:solidFill>
                <a:srgbClr val="C00000"/>
              </a:solidFill>
              <a:latin typeface="华文隶书" panose="02010800040101010101" charset="-122"/>
              <a:ea typeface="华文隶书" panose="02010800040101010101" charset="-122"/>
              <a:sym typeface="+mn-ea"/>
            </a:endParaRPr>
          </a:p>
          <a:p>
            <a:pPr algn="l" eaLnBrk="1" hangingPunct="1">
              <a:lnSpc>
                <a:spcPct val="160000"/>
              </a:lnSpc>
              <a:buFont typeface="Arial" panose="020B0604020202020204" pitchFamily="34" charset="0"/>
              <a:buNone/>
            </a:pPr>
            <a:r>
              <a:rPr lang="en-US" altLang="zh-CN" sz="2000" dirty="0">
                <a:solidFill>
                  <a:srgbClr val="C00000"/>
                </a:solidFill>
                <a:latin typeface="华文隶书" panose="02010800040101010101" charset="-122"/>
                <a:ea typeface="华文隶书" panose="02010800040101010101" charset="-122"/>
                <a:sym typeface="+mn-ea"/>
              </a:rPr>
              <a:t>   沐浴、斋戒的传统。</a:t>
            </a:r>
            <a:endParaRPr lang="en-US" altLang="zh-CN" sz="2000" dirty="0">
              <a:solidFill>
                <a:srgbClr val="C00000"/>
              </a:solidFill>
              <a:latin typeface="华文隶书" panose="02010800040101010101" charset="-122"/>
              <a:ea typeface="华文隶书" panose="02010800040101010101" charset="-122"/>
              <a:sym typeface="+mn-ea"/>
            </a:endParaRPr>
          </a:p>
          <a:p>
            <a:pPr algn="l" eaLnBrk="1" hangingPunct="1">
              <a:lnSpc>
                <a:spcPct val="160000"/>
              </a:lnSpc>
              <a:buFont typeface="Arial" panose="020B0604020202020204" pitchFamily="34" charset="0"/>
              <a:buNone/>
            </a:pPr>
            <a:endParaRPr lang="en-US" altLang="zh-CN" sz="2000" dirty="0">
              <a:solidFill>
                <a:srgbClr val="C00000"/>
              </a:solidFill>
              <a:latin typeface="华文隶书" panose="02010800040101010101" charset="-122"/>
              <a:ea typeface="华文隶书" panose="02010800040101010101" charset="-122"/>
              <a:sym typeface="+mn-ea"/>
            </a:endParaRPr>
          </a:p>
          <a:p>
            <a:pPr algn="r" eaLnBrk="1" hangingPunct="1">
              <a:lnSpc>
                <a:spcPct val="160000"/>
              </a:lnSpc>
              <a:buFont typeface="Arial" panose="020B0604020202020204" pitchFamily="34" charset="0"/>
              <a:buNone/>
            </a:pPr>
            <a:r>
              <a:rPr lang="en-US" altLang="zh-CN" sz="2000" dirty="0">
                <a:solidFill>
                  <a:srgbClr val="C00000"/>
                </a:solidFill>
                <a:latin typeface="华文隶书" panose="02010800040101010101" charset="-122"/>
                <a:ea typeface="华文隶书" panose="02010800040101010101" charset="-122"/>
                <a:sym typeface="+mn-ea"/>
              </a:rPr>
              <a:t>静坐，然后知平日之气浮</a:t>
            </a:r>
            <a:r>
              <a:rPr lang="zh-CN" altLang="en-US" sz="2000" dirty="0">
                <a:solidFill>
                  <a:srgbClr val="C00000"/>
                </a:solidFill>
                <a:latin typeface="华文隶书" panose="02010800040101010101" charset="-122"/>
                <a:ea typeface="华文隶书" panose="02010800040101010101" charset="-122"/>
                <a:sym typeface="+mn-ea"/>
              </a:rPr>
              <a:t>。</a:t>
            </a:r>
            <a:endParaRPr lang="zh-CN" altLang="en-US" sz="2000" dirty="0">
              <a:solidFill>
                <a:srgbClr val="C00000"/>
              </a:solidFill>
              <a:latin typeface="华文隶书" panose="02010800040101010101" charset="-122"/>
              <a:ea typeface="华文隶书" panose="02010800040101010101" charset="-122"/>
              <a:sym typeface="+mn-ea"/>
            </a:endParaRPr>
          </a:p>
        </p:txBody>
      </p:sp>
      <p:sp>
        <p:nvSpPr>
          <p:cNvPr id="5" name="TextBox 24"/>
          <p:cNvSpPr txBox="1"/>
          <p:nvPr/>
        </p:nvSpPr>
        <p:spPr>
          <a:xfrm>
            <a:off x="444500" y="403225"/>
            <a:ext cx="5273675"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内：心静而不躁 ——外：身齐而不乱</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 presetClass="entr" presetSubtype="8"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1000" fill="hold"/>
                                        <p:tgtEl>
                                          <p:spTgt spid="31"/>
                                        </p:tgtEl>
                                        <p:attrNameLst>
                                          <p:attrName>ppt_x</p:attrName>
                                        </p:attrNameLst>
                                      </p:cBhvr>
                                      <p:tavLst>
                                        <p:tav tm="0">
                                          <p:val>
                                            <p:strVal val="0-#ppt_w/2"/>
                                          </p:val>
                                        </p:tav>
                                        <p:tav tm="100000">
                                          <p:val>
                                            <p:strVal val="#ppt_x"/>
                                          </p:val>
                                        </p:tav>
                                      </p:tavLst>
                                    </p:anim>
                                    <p:anim calcmode="lin" valueType="num">
                                      <p:cBhvr additive="base">
                                        <p:cTn id="16" dur="1000" fill="hold"/>
                                        <p:tgtEl>
                                          <p:spTgt spid="31"/>
                                        </p:tgtEl>
                                        <p:attrNameLst>
                                          <p:attrName>ppt_y</p:attrName>
                                        </p:attrNameLst>
                                      </p:cBhvr>
                                      <p:tavLst>
                                        <p:tav tm="0">
                                          <p:val>
                                            <p:strVal val="#ppt_y"/>
                                          </p:val>
                                        </p:tav>
                                        <p:tav tm="100000">
                                          <p:val>
                                            <p:strVal val="#ppt_y"/>
                                          </p:val>
                                        </p:tav>
                                      </p:tavLst>
                                    </p:anim>
                                  </p:childTnLst>
                                </p:cTn>
                              </p:par>
                              <p:par>
                                <p:cTn id="17" presetID="41" presetClass="entr" presetSubtype="0" fill="hold" grpId="0" nodeType="withEffect">
                                  <p:stCondLst>
                                    <p:cond delay="0"/>
                                  </p:stCondLst>
                                  <p:iterate type="wd">
                                    <p:tmPct val="10000"/>
                                  </p:iterate>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5"/>
                                        </p:tgtEl>
                                        <p:attrNameLst>
                                          <p:attrName>ppt_y</p:attrName>
                                        </p:attrNameLst>
                                      </p:cBhvr>
                                      <p:tavLst>
                                        <p:tav tm="0">
                                          <p:val>
                                            <p:strVal val="#ppt_y"/>
                                          </p:val>
                                        </p:tav>
                                        <p:tav tm="100000">
                                          <p:val>
                                            <p:strVal val="#ppt_y"/>
                                          </p:val>
                                        </p:tav>
                                      </p:tavLst>
                                    </p:anim>
                                    <p:anim calcmode="lin" valueType="num">
                                      <p:cBhvr>
                                        <p:cTn id="21"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663940" y="3082290"/>
            <a:ext cx="3528060" cy="3775710"/>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1590" y="5718810"/>
            <a:ext cx="4266565" cy="1168400"/>
          </a:xfrm>
          <a:prstGeom prst="rect">
            <a:avLst/>
          </a:prstGeom>
        </p:spPr>
      </p:pic>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3486785" y="15367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54275" name="文本框 5"/>
          <p:cNvSpPr txBox="1">
            <a:spLocks noChangeArrowheads="1"/>
          </p:cNvSpPr>
          <p:nvPr/>
        </p:nvSpPr>
        <p:spPr bwMode="auto">
          <a:xfrm>
            <a:off x="1686560" y="2213610"/>
            <a:ext cx="6212840" cy="2430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eaLnBrk="1" hangingPunct="1">
              <a:lnSpc>
                <a:spcPct val="19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静历练了我们的气质：一种处乱不惊的气质；</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mn-ea"/>
            </a:endParaRPr>
          </a:p>
          <a:p>
            <a:pPr algn="l" eaLnBrk="1" hangingPunct="1">
              <a:lnSpc>
                <a:spcPct val="19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一种娴静沉着的气质；一种淡薄宁静的气质；</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mn-ea"/>
            </a:endParaRPr>
          </a:p>
          <a:p>
            <a:pPr algn="l" eaLnBrk="1" hangingPunct="1">
              <a:lnSpc>
                <a:spcPct val="19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一种自我剖析的气质；一种洞察是非的气质；</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mn-ea"/>
            </a:endParaRPr>
          </a:p>
          <a:p>
            <a:pPr algn="l" eaLnBrk="1" hangingPunct="1">
              <a:lnSpc>
                <a:spcPct val="19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mn-ea"/>
              </a:rPr>
              <a:t>   一种睿智深沉的气质。</a:t>
            </a:r>
            <a:endParaRPr lang="zh-CN" altLang="en-US" sz="2000" dirty="0">
              <a:solidFill>
                <a:schemeClr val="tx1">
                  <a:lumMod val="65000"/>
                  <a:lumOff val="35000"/>
                </a:schemeClr>
              </a:solidFill>
              <a:latin typeface="华文隶书" panose="02010800040101010101" charset="-122"/>
              <a:ea typeface="华文隶书" panose="02010800040101010101" charset="-122"/>
            </a:endParaRPr>
          </a:p>
        </p:txBody>
      </p:sp>
      <p:sp>
        <p:nvSpPr>
          <p:cNvPr id="4" name="TextBox 24"/>
          <p:cNvSpPr txBox="1"/>
          <p:nvPr/>
        </p:nvSpPr>
        <p:spPr>
          <a:xfrm>
            <a:off x="444500" y="403225"/>
            <a:ext cx="3151505" cy="460375"/>
          </a:xfrm>
          <a:prstGeom prst="rect">
            <a:avLst/>
          </a:prstGeom>
          <a:noFill/>
        </p:spPr>
        <p:txBody>
          <a:bodyPr wrap="square" rtlCol="0">
            <a:spAutoFit/>
          </a:bodyPr>
          <a:p>
            <a:pPr algn="l"/>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心有静气，一生从容</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 presetClass="entr" presetSubtype="8"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1000" fill="hold"/>
                                        <p:tgtEl>
                                          <p:spTgt spid="31"/>
                                        </p:tgtEl>
                                        <p:attrNameLst>
                                          <p:attrName>ppt_x</p:attrName>
                                        </p:attrNameLst>
                                      </p:cBhvr>
                                      <p:tavLst>
                                        <p:tav tm="0">
                                          <p:val>
                                            <p:strVal val="0-#ppt_w/2"/>
                                          </p:val>
                                        </p:tav>
                                        <p:tav tm="100000">
                                          <p:val>
                                            <p:strVal val="#ppt_x"/>
                                          </p:val>
                                        </p:tav>
                                      </p:tavLst>
                                    </p:anim>
                                    <p:anim calcmode="lin" valueType="num">
                                      <p:cBhvr additive="base">
                                        <p:cTn id="16" dur="1000" fill="hold"/>
                                        <p:tgtEl>
                                          <p:spTgt spid="31"/>
                                        </p:tgtEl>
                                        <p:attrNameLst>
                                          <p:attrName>ppt_y</p:attrName>
                                        </p:attrNameLst>
                                      </p:cBhvr>
                                      <p:tavLst>
                                        <p:tav tm="0">
                                          <p:val>
                                            <p:strVal val="#ppt_y"/>
                                          </p:val>
                                        </p:tav>
                                        <p:tav tm="100000">
                                          <p:val>
                                            <p:strVal val="#ppt_y"/>
                                          </p:val>
                                        </p:tav>
                                      </p:tavLst>
                                    </p:anim>
                                  </p:childTnLst>
                                </p:cTn>
                              </p:par>
                              <p:par>
                                <p:cTn id="17" presetID="41" presetClass="entr" presetSubtype="0" fill="hold" grpId="0" nodeType="withEffect">
                                  <p:stCondLst>
                                    <p:cond delay="0"/>
                                  </p:stCondLst>
                                  <p:iterate type="wd">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
                                        </p:tgtEl>
                                        <p:attrNameLst>
                                          <p:attrName>ppt_y</p:attrName>
                                        </p:attrNameLst>
                                      </p:cBhvr>
                                      <p:tavLst>
                                        <p:tav tm="0">
                                          <p:val>
                                            <p:strVal val="#ppt_y"/>
                                          </p:val>
                                        </p:tav>
                                        <p:tav tm="100000">
                                          <p:val>
                                            <p:strVal val="#ppt_y"/>
                                          </p:val>
                                        </p:tav>
                                      </p:tavLst>
                                    </p:anim>
                                    <p:anim calcmode="lin" valueType="num">
                                      <p:cBhvr>
                                        <p:cTn id="2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03f96b1c6bfa00fbf57befaf6cc9d428"/>
          <p:cNvPicPr>
            <a:picLocks noChangeAspect="1"/>
          </p:cNvPicPr>
          <p:nvPr/>
        </p:nvPicPr>
        <p:blipFill>
          <a:blip r:embed="rId1"/>
          <a:srcRect/>
          <a:stretch>
            <a:fillRect/>
          </a:stretch>
        </p:blipFill>
        <p:spPr>
          <a:xfrm>
            <a:off x="2935605" y="-22225"/>
            <a:ext cx="6210300" cy="6539230"/>
          </a:xfrm>
          <a:prstGeom prst="rect">
            <a:avLst/>
          </a:prstGeom>
        </p:spPr>
      </p:pic>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
        <p:nvSpPr>
          <p:cNvPr id="3" name="文本框 2"/>
          <p:cNvSpPr txBox="1"/>
          <p:nvPr/>
        </p:nvSpPr>
        <p:spPr>
          <a:xfrm>
            <a:off x="5565140" y="-22225"/>
            <a:ext cx="951865" cy="5171440"/>
          </a:xfrm>
          <a:prstGeom prst="rect">
            <a:avLst/>
          </a:prstGeom>
          <a:noFill/>
        </p:spPr>
        <p:txBody>
          <a:bodyPr vert="eaVert" wrap="none" rtlCol="0" anchor="t">
            <a:spAutoFit/>
          </a:bodyPr>
          <a:p>
            <a:pPr eaLnBrk="1" hangingPunct="1">
              <a:buFont typeface="Arial" panose="020B0604020202020204" pitchFamily="34" charset="0"/>
              <a:buNone/>
              <a:defRPr/>
            </a:pPr>
            <a:r>
              <a:rPr lang="zh-CN" altLang="en-US" sz="5000">
                <a:latin typeface="方正舒体" panose="02010601030101010101" charset="-122"/>
                <a:ea typeface="方正舒体" panose="02010601030101010101" charset="-122"/>
                <a:sym typeface="+mn-ea"/>
              </a:rPr>
              <a:t>言行之发——中道</a:t>
            </a:r>
            <a:endParaRPr lang="zh-CN" altLang="en-US" sz="5000">
              <a:latin typeface="方正舒体" panose="02010601030101010101" charset="-122"/>
              <a:ea typeface="方正舒体" panose="02010601030101010101" charset="-122"/>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74295" y="-15240"/>
            <a:ext cx="12364085" cy="6970395"/>
          </a:xfrm>
          <a:prstGeom prst="rect">
            <a:avLst/>
          </a:prstGeom>
        </p:spPr>
      </p:pic>
      <p:sp>
        <p:nvSpPr>
          <p:cNvPr id="9" name="PA_淘宝网chenying0907出品 2"/>
          <p:cNvSpPr txBox="1"/>
          <p:nvPr>
            <p:custDataLst>
              <p:tags r:id="rId7"/>
            </p:custDataLst>
          </p:nvPr>
        </p:nvSpPr>
        <p:spPr>
          <a:xfrm>
            <a:off x="399415" y="1524000"/>
            <a:ext cx="6567170" cy="3169285"/>
          </a:xfrm>
          <a:prstGeom prst="rect">
            <a:avLst/>
          </a:prstGeom>
          <a:noFill/>
        </p:spPr>
        <p:txBody>
          <a:bodyPr vert="horz" wrap="square" rtlCol="0">
            <a:spAutoFit/>
          </a:bodyPr>
          <a:p>
            <a:pPr marL="0" indent="0">
              <a:lnSpc>
                <a:spcPct val="230000"/>
              </a:lnSpc>
            </a:pPr>
            <a:r>
              <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mn-ea"/>
              </a:rPr>
              <a:t>• </a:t>
            </a: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 醴、禮本是一字，皆为</a:t>
            </a:r>
            <a:r>
              <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rPr>
              <a:t>豐。</a:t>
            </a:r>
            <a:endParaRPr lang="zh-CN" altLang="en-US" sz="2000" dirty="0">
              <a:solidFill>
                <a:schemeClr val="tx1"/>
              </a:solidFill>
              <a:latin typeface="华文楷体" panose="02010600040101010101" charset="-122"/>
              <a:ea typeface="华文楷体" panose="02010600040101010101" charset="-122"/>
              <a:sym typeface="Arial" panose="020B0604020202020204" pitchFamily="34" charset="0"/>
            </a:endParaRPr>
          </a:p>
          <a:p>
            <a:pPr marL="0" indent="0">
              <a:lnSpc>
                <a:spcPct val="230000"/>
              </a:lnSpc>
            </a:pPr>
            <a:r>
              <a:rPr lang="zh-CN" altLang="en-US" sz="2000" dirty="0">
                <a:solidFill>
                  <a:schemeClr val="tx1"/>
                </a:solidFill>
                <a:latin typeface="华文楷体" panose="02010600040101010101" charset="-122"/>
                <a:ea typeface="华文楷体" panose="02010600040101010101" charset="-122"/>
                <a:sym typeface="Arial" panose="020B0604020202020204" pitchFamily="34" charset="0"/>
              </a:rPr>
              <a:t>  </a:t>
            </a:r>
            <a:r>
              <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rPr>
              <a:t>以玉作六器，以礼天地四方</a:t>
            </a:r>
            <a:endPar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endParaRPr>
          </a:p>
          <a:p>
            <a:pPr marL="0" indent="0">
              <a:lnSpc>
                <a:spcPct val="230000"/>
              </a:lnSpc>
            </a:pPr>
            <a:r>
              <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pitchFamily="34" charset="0"/>
              </a:rPr>
              <a:t>               ——《周礼·春官·大宗伯》</a:t>
            </a:r>
            <a:endParaRPr lang="zh-CN" altLang="en-US" sz="2000" dirty="0">
              <a:solidFill>
                <a:schemeClr val="tx1"/>
              </a:solidFill>
              <a:latin typeface="华文楷体" panose="02010600040101010101" charset="-122"/>
              <a:ea typeface="华文楷体" panose="02010600040101010101" charset="-122"/>
              <a:sym typeface="Arial" panose="020B0604020202020204" pitchFamily="34" charset="0"/>
            </a:endParaRPr>
          </a:p>
          <a:p>
            <a:pPr marL="0" indent="0">
              <a:lnSpc>
                <a:spcPct val="230000"/>
              </a:lnSpc>
            </a:pPr>
            <a:endParaRPr lang="zh-CN" altLang="en-US" sz="2000" dirty="0">
              <a:solidFill>
                <a:schemeClr val="tx1"/>
              </a:solidFill>
              <a:latin typeface="华文楷体" panose="02010600040101010101" charset="-122"/>
              <a:ea typeface="华文楷体" panose="02010600040101010101" charset="-122"/>
              <a:sym typeface="Arial" panose="020B0604020202020204" pitchFamily="34" charset="0"/>
            </a:endParaRPr>
          </a:p>
          <a:p>
            <a:pPr marL="0" indent="0">
              <a:lnSpc>
                <a:spcPct val="80000"/>
              </a:lnSpc>
            </a:pPr>
            <a:endParaRPr lang="zh-CN" altLang="en-US" sz="2000" dirty="0">
              <a:solidFill>
                <a:schemeClr val="tx1">
                  <a:lumMod val="65000"/>
                  <a:lumOff val="35000"/>
                </a:schemeClr>
              </a:solidFill>
              <a:latin typeface="华文楷体" panose="02010600040101010101" charset="-122"/>
              <a:ea typeface="华文楷体" panose="02010600040101010101" charset="-122"/>
              <a:sym typeface="Arial" panose="020B0604020202020204" charset="-76"/>
            </a:endParaRPr>
          </a:p>
        </p:txBody>
      </p:sp>
      <p:pic>
        <p:nvPicPr>
          <p:cNvPr id="6" name="Picture 272" descr="28"/>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 r="-4292" b="14367"/>
          <a:stretch>
            <a:fillRect/>
          </a:stretch>
        </p:blipFill>
        <p:spPr bwMode="auto">
          <a:xfrm>
            <a:off x="4353560" y="5778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966470" y="441325"/>
            <a:ext cx="2804795" cy="460375"/>
          </a:xfrm>
          <a:prstGeom prst="rect">
            <a:avLst/>
          </a:prstGeom>
          <a:noFill/>
        </p:spPr>
        <p:txBody>
          <a:bodyPr wrap="square" rtlCol="0" anchor="t">
            <a:spAutoFit/>
          </a:bodyPr>
          <a:p>
            <a:r>
              <a:rPr lang="zh-CN" altLang="en-US" sz="2400" b="1" dirty="0">
                <a:solidFill>
                  <a:schemeClr val="tx1">
                    <a:lumMod val="65000"/>
                    <a:lumOff val="35000"/>
                  </a:schemeClr>
                </a:solidFill>
                <a:latin typeface="楷体" panose="02010609060101010101" charset="-122"/>
                <a:ea typeface="楷体" panose="02010609060101010101" charset="-122"/>
              </a:rPr>
              <a:t>礼始于祭祀：敬神</a:t>
            </a:r>
            <a:endParaRPr lang="zh-CN" altLang="en-US" sz="2400" b="1" dirty="0">
              <a:solidFill>
                <a:schemeClr val="tx1">
                  <a:lumMod val="50000"/>
                  <a:lumOff val="50000"/>
                </a:schemeClr>
              </a:solidFill>
              <a:latin typeface="楷体" panose="02010609060101010101" charset="-122"/>
              <a:ea typeface="楷体" panose="02010609060101010101" charset="-122"/>
            </a:endParaRPr>
          </a:p>
        </p:txBody>
      </p:sp>
      <p:sp>
        <p:nvSpPr>
          <p:cNvPr id="7" name="椭圆 6"/>
          <p:cNvSpPr/>
          <p:nvPr/>
        </p:nvSpPr>
        <p:spPr>
          <a:xfrm>
            <a:off x="3264535" y="3705225"/>
            <a:ext cx="2047240" cy="2047240"/>
          </a:xfrm>
          <a:prstGeom prst="ellipse">
            <a:avLst/>
          </a:prstGeom>
          <a:blipFill rotWithShape="1">
            <a:blip r:embed="rId9"/>
            <a:stretch>
              <a:fillRect l="-3000"/>
            </a:stretch>
          </a:blipFill>
          <a:ln w="47625">
            <a:solidFill>
              <a:srgbClr val="CCEF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554355" y="3705225"/>
            <a:ext cx="2047240" cy="2047240"/>
          </a:xfrm>
          <a:prstGeom prst="ellipse">
            <a:avLst/>
          </a:prstGeom>
          <a:blipFill rotWithShape="1">
            <a:blip r:embed="rId10"/>
            <a:stretch>
              <a:fillRect/>
            </a:stretch>
          </a:blipFill>
          <a:ln w="47625">
            <a:solidFill>
              <a:srgbClr val="CCEF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fill="hold"/>
                                        <p:tgtEl>
                                          <p:spTgt spid="6"/>
                                        </p:tgtEl>
                                        <p:attrNameLst>
                                          <p:attrName>ppt_x</p:attrName>
                                        </p:attrNameLst>
                                      </p:cBhvr>
                                      <p:tavLst>
                                        <p:tav tm="0">
                                          <p:val>
                                            <p:strVal val="0-#ppt_w/2"/>
                                          </p:val>
                                        </p:tav>
                                        <p:tav tm="100000">
                                          <p:val>
                                            <p:strVal val="#ppt_x"/>
                                          </p:val>
                                        </p:tav>
                                      </p:tavLst>
                                    </p:anim>
                                    <p:anim calcmode="lin" valueType="num">
                                      <p:cBhvr additive="base">
                                        <p:cTn id="11" dur="1000" fill="hold"/>
                                        <p:tgtEl>
                                          <p:spTgt spid="6"/>
                                        </p:tgtEl>
                                        <p:attrNameLst>
                                          <p:attrName>ppt_y</p:attrName>
                                        </p:attrNameLst>
                                      </p:cBhvr>
                                      <p:tavLst>
                                        <p:tav tm="0">
                                          <p:val>
                                            <p:strVal val="#ppt_y"/>
                                          </p:val>
                                        </p:tav>
                                        <p:tav tm="100000">
                                          <p:val>
                                            <p:strVal val="#ppt_y"/>
                                          </p:val>
                                        </p:tav>
                                      </p:tavLst>
                                    </p:anim>
                                  </p:childTnLst>
                                </p:cTn>
                              </p:par>
                              <p:par>
                                <p:cTn id="12" presetID="8" presetClass="entr" presetSubtype="16" fill="hold" nodeType="with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diamond(in)">
                                      <p:cBhvr>
                                        <p:cTn id="14" dur="2000"/>
                                        <p:tgtEl>
                                          <p:spTgt spid="9">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diamond(in)">
                                      <p:cBhvr>
                                        <p:cTn id="19" dur="2000"/>
                                        <p:tgtEl>
                                          <p:spTgt spid="9">
                                            <p:txEl>
                                              <p:pRg st="2" end="2"/>
                                            </p:txEl>
                                          </p:spTgt>
                                        </p:tgtEl>
                                      </p:cBhvr>
                                    </p:animEffect>
                                  </p:childTnLst>
                                </p:cTn>
                              </p:par>
                              <p:par>
                                <p:cTn id="20" presetID="8"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amond(in)">
                                      <p:cBhvr>
                                        <p:cTn id="2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74295" y="-15240"/>
            <a:ext cx="12364085" cy="6970395"/>
          </a:xfrm>
          <a:prstGeom prst="rect">
            <a:avLst/>
          </a:prstGeom>
        </p:spPr>
      </p:pic>
      <p:sp>
        <p:nvSpPr>
          <p:cNvPr id="4" name="TextBox 24"/>
          <p:cNvSpPr txBox="1"/>
          <p:nvPr/>
        </p:nvSpPr>
        <p:spPr>
          <a:xfrm>
            <a:off x="444500" y="403225"/>
            <a:ext cx="2927985" cy="460375"/>
          </a:xfrm>
          <a:prstGeom prst="rect">
            <a:avLst/>
          </a:prstGeom>
          <a:noFill/>
        </p:spPr>
        <p:txBody>
          <a:bodyPr wrap="square" rtlCol="0">
            <a:spAutoFit/>
          </a:bodyPr>
          <a:p>
            <a:pPr eaLnBrk="1" hangingPunct="1">
              <a:buFont typeface="Arial" panose="020B0604020202020204" pitchFamily="34" charset="0"/>
              <a:buNone/>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言行之发——中道</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pic>
        <p:nvPicPr>
          <p:cNvPr id="5"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3060065" y="15367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flipH="1">
            <a:off x="621665" y="1471930"/>
            <a:ext cx="4616450" cy="1845310"/>
          </a:xfrm>
          <a:prstGeom prst="rect">
            <a:avLst/>
          </a:prstGeom>
          <a:noFill/>
        </p:spPr>
        <p:txBody>
          <a:bodyPr vert="horz" wrap="square" rtlCol="0" anchor="t">
            <a:spAutoFit/>
          </a:bodyPr>
          <a:p>
            <a:pPr algn="l" eaLnBrk="1" hangingPunct="1">
              <a:lnSpc>
                <a:spcPct val="19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言行，君子之枢机；</a:t>
            </a:r>
            <a:endParaRPr lang="zh-CN" altLang="en-US" sz="2000" dirty="0">
              <a:solidFill>
                <a:schemeClr val="tx1">
                  <a:lumMod val="65000"/>
                  <a:lumOff val="35000"/>
                </a:schemeClr>
              </a:solidFill>
              <a:latin typeface="华文楷体" panose="02010600040101010101" charset="-122"/>
              <a:ea typeface="华文楷体" panose="02010600040101010101" charset="-122"/>
              <a:sym typeface="+mn-ea"/>
            </a:endParaRPr>
          </a:p>
          <a:p>
            <a:pPr algn="l" eaLnBrk="1" hangingPunct="1">
              <a:lnSpc>
                <a:spcPct val="19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枢机之发，荣辱之主也。</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algn="r" eaLnBrk="1" hangingPunct="1">
              <a:lnSpc>
                <a:spcPct val="190000"/>
              </a:lnSpc>
              <a:buNone/>
            </a:pPr>
            <a:r>
              <a:rPr lang="en-US" altLang="zh-CN" sz="2000" dirty="0">
                <a:solidFill>
                  <a:schemeClr val="tx1">
                    <a:lumMod val="65000"/>
                    <a:lumOff val="35000"/>
                  </a:schemeClr>
                </a:solidFill>
                <a:latin typeface="华文楷体" panose="02010600040101010101" charset="-122"/>
                <a:ea typeface="华文楷体" panose="02010600040101010101" charset="-122"/>
                <a:sym typeface="+mn-ea"/>
              </a:rPr>
              <a:t>-----</a:t>
            </a: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《周易》</a:t>
            </a:r>
            <a:endParaRPr lang="zh-CN" altLang="en-US" sz="2000">
              <a:latin typeface="华文楷体" panose="02010600040101010101" charset="-122"/>
              <a:ea typeface="华文楷体" panose="02010600040101010101" charset="-122"/>
            </a:endParaRPr>
          </a:p>
        </p:txBody>
      </p:sp>
      <p:sp>
        <p:nvSpPr>
          <p:cNvPr id="8" name="文本框 7"/>
          <p:cNvSpPr txBox="1"/>
          <p:nvPr/>
        </p:nvSpPr>
        <p:spPr>
          <a:xfrm>
            <a:off x="621030" y="3441065"/>
            <a:ext cx="4616450" cy="2028190"/>
          </a:xfrm>
          <a:prstGeom prst="rect">
            <a:avLst/>
          </a:prstGeom>
          <a:noFill/>
        </p:spPr>
        <p:txBody>
          <a:bodyPr vert="horz" wrap="square" rtlCol="0" anchor="t">
            <a:spAutoFit/>
          </a:bodyPr>
          <a:p>
            <a:pPr algn="l" eaLnBrk="1" hangingPunct="1">
              <a:lnSpc>
                <a:spcPct val="21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君子之道，闇（an）然而日章；</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algn="l" eaLnBrk="1" hangingPunct="1">
              <a:lnSpc>
                <a:spcPct val="21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小人之道，的（di）然而日亡。</a:t>
            </a:r>
            <a:endParaRPr lang="zh-CN" altLang="en-US" sz="2000" dirty="0">
              <a:solidFill>
                <a:schemeClr val="tx1">
                  <a:lumMod val="65000"/>
                  <a:lumOff val="35000"/>
                </a:schemeClr>
              </a:solidFill>
              <a:latin typeface="华文楷体" panose="02010600040101010101" charset="-122"/>
              <a:ea typeface="华文楷体" panose="02010600040101010101" charset="-122"/>
              <a:sym typeface="+mn-ea"/>
            </a:endParaRPr>
          </a:p>
          <a:p>
            <a:pPr algn="r" eaLnBrk="1" hangingPunct="1">
              <a:lnSpc>
                <a:spcPct val="210000"/>
              </a:lnSpc>
              <a:buNone/>
            </a:pPr>
            <a:r>
              <a:rPr lang="en-US" altLang="zh-CN" sz="2000" dirty="0">
                <a:solidFill>
                  <a:schemeClr val="tx1">
                    <a:lumMod val="65000"/>
                    <a:lumOff val="35000"/>
                  </a:schemeClr>
                </a:solidFill>
                <a:latin typeface="华文楷体" panose="02010600040101010101" charset="-122"/>
                <a:ea typeface="华文楷体" panose="02010600040101010101" charset="-122"/>
                <a:sym typeface="+mn-ea"/>
              </a:rPr>
              <a:t>-----</a:t>
            </a: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《中庸》</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4"/>
                                        </p:tgtEl>
                                        <p:attrNameLst>
                                          <p:attrName>ppt_y</p:attrName>
                                        </p:attrNameLst>
                                      </p:cBhvr>
                                      <p:tavLst>
                                        <p:tav tm="0">
                                          <p:val>
                                            <p:strVal val="#ppt_y"/>
                                          </p:val>
                                        </p:tav>
                                        <p:tav tm="100000">
                                          <p:val>
                                            <p:strVal val="#ppt_y"/>
                                          </p:val>
                                        </p:tav>
                                      </p:tavLst>
                                    </p:anim>
                                    <p:anim calcmode="lin" valueType="num">
                                      <p:cBhvr>
                                        <p:cTn id="1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4"/>
                                        </p:tgtEl>
                                      </p:cBhvr>
                                    </p:animEffect>
                                  </p:childTnLst>
                                </p:cTn>
                              </p:par>
                              <p:par>
                                <p:cTn id="15" presetID="2" presetClass="entr" presetSubtype="8"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000" fill="hold"/>
                                        <p:tgtEl>
                                          <p:spTgt spid="5"/>
                                        </p:tgtEl>
                                        <p:attrNameLst>
                                          <p:attrName>ppt_x</p:attrName>
                                        </p:attrNameLst>
                                      </p:cBhvr>
                                      <p:tavLst>
                                        <p:tav tm="0">
                                          <p:val>
                                            <p:strVal val="0-#ppt_w/2"/>
                                          </p:val>
                                        </p:tav>
                                        <p:tav tm="100000">
                                          <p:val>
                                            <p:strVal val="#ppt_x"/>
                                          </p:val>
                                        </p:tav>
                                      </p:tavLst>
                                    </p:anim>
                                    <p:anim calcmode="lin" valueType="num">
                                      <p:cBhvr additive="base">
                                        <p:cTn id="18"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62645" y="-42893"/>
            <a:ext cx="3648405" cy="6900893"/>
          </a:xfrm>
          <a:prstGeom prst="rect">
            <a:avLst/>
          </a:prstGeom>
        </p:spPr>
      </p:pic>
      <p:sp>
        <p:nvSpPr>
          <p:cNvPr id="6" name="TextBox 24"/>
          <p:cNvSpPr txBox="1"/>
          <p:nvPr/>
        </p:nvSpPr>
        <p:spPr>
          <a:xfrm>
            <a:off x="444500" y="403225"/>
            <a:ext cx="2927985" cy="460375"/>
          </a:xfrm>
          <a:prstGeom prst="rect">
            <a:avLst/>
          </a:prstGeom>
          <a:noFill/>
        </p:spPr>
        <p:txBody>
          <a:bodyPr wrap="square" rtlCol="0">
            <a:spAutoFit/>
          </a:bodyPr>
          <a:p>
            <a:pPr eaLnBrk="1" hangingPunct="1">
              <a:buFont typeface="Arial" panose="020B0604020202020204" pitchFamily="34" charset="0"/>
              <a:buNone/>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言行之发——中道</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3060065" y="15367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a:spLocks noChangeArrowheads="1"/>
          </p:cNvSpPr>
          <p:nvPr/>
        </p:nvSpPr>
        <p:spPr bwMode="auto">
          <a:xfrm>
            <a:off x="3060065" y="1465580"/>
            <a:ext cx="6494780" cy="403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eaLnBrk="1" hangingPunct="1">
              <a:lnSpc>
                <a:spcPct val="32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喜怒哀乐之未发，谓之中；发而皆中节，谓之和。</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algn="l" eaLnBrk="1" hangingPunct="1">
              <a:lnSpc>
                <a:spcPct val="32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中也者，天下之大本也；和也者，天下之达道也。</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algn="l" eaLnBrk="1" hangingPunct="1">
              <a:lnSpc>
                <a:spcPct val="32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致中和，天地位焉，万物育焉。</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algn="r" eaLnBrk="1" hangingPunct="1">
              <a:lnSpc>
                <a:spcPct val="32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——《中庸》</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1" presetClass="entr" presetSubtype="0" fill="hold" grpId="0" nodeType="withEffect">
                                  <p:stCondLst>
                                    <p:cond delay="0"/>
                                  </p:stCondLst>
                                  <p:iterate type="wd">
                                    <p:tmPct val="10000"/>
                                  </p:iterate>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6"/>
                                        </p:tgtEl>
                                        <p:attrNameLst>
                                          <p:attrName>ppt_y</p:attrName>
                                        </p:attrNameLst>
                                      </p:cBhvr>
                                      <p:tavLst>
                                        <p:tav tm="0">
                                          <p:val>
                                            <p:strVal val="#ppt_y"/>
                                          </p:val>
                                        </p:tav>
                                        <p:tav tm="100000">
                                          <p:val>
                                            <p:strVal val="#ppt_y"/>
                                          </p:val>
                                        </p:tav>
                                      </p:tavLst>
                                    </p:anim>
                                    <p:anim calcmode="lin" valueType="num">
                                      <p:cBhvr>
                                        <p:cTn id="1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6"/>
                                        </p:tgtEl>
                                      </p:cBhvr>
                                    </p:animEffect>
                                  </p:childTnLst>
                                </p:cTn>
                              </p:par>
                              <p:par>
                                <p:cTn id="22" presetID="2" presetClass="entr" presetSubtype="8"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1000" fill="hold"/>
                                        <p:tgtEl>
                                          <p:spTgt spid="31"/>
                                        </p:tgtEl>
                                        <p:attrNameLst>
                                          <p:attrName>ppt_x</p:attrName>
                                        </p:attrNameLst>
                                      </p:cBhvr>
                                      <p:tavLst>
                                        <p:tav tm="0">
                                          <p:val>
                                            <p:strVal val="0-#ppt_w/2"/>
                                          </p:val>
                                        </p:tav>
                                        <p:tav tm="100000">
                                          <p:val>
                                            <p:strVal val="#ppt_x"/>
                                          </p:val>
                                        </p:tav>
                                      </p:tavLst>
                                    </p:anim>
                                    <p:anim calcmode="lin" valueType="num">
                                      <p:cBhvr additive="base">
                                        <p:cTn id="25" dur="1000" fill="hold"/>
                                        <p:tgtEl>
                                          <p:spTgt spid="31"/>
                                        </p:tgtEl>
                                        <p:attrNameLst>
                                          <p:attrName>ppt_y</p:attrName>
                                        </p:attrNameLst>
                                      </p:cBhvr>
                                      <p:tavLst>
                                        <p:tav tm="0">
                                          <p:val>
                                            <p:strVal val="#ppt_y"/>
                                          </p:val>
                                        </p:tav>
                                        <p:tav tm="100000">
                                          <p:val>
                                            <p:strVal val="#ppt_y"/>
                                          </p:val>
                                        </p:tav>
                                      </p:tavLst>
                                    </p:anim>
                                  </p:childTnLst>
                                </p:cTn>
                              </p:par>
                            </p:childTnLst>
                          </p:cTn>
                        </p:par>
                        <p:par>
                          <p:cTn id="26" fill="hold">
                            <p:stCondLst>
                              <p:cond delay="0"/>
                            </p:stCondLst>
                            <p:childTnLst>
                              <p:par>
                                <p:cTn id="27" presetID="55" presetClass="entr" presetSubtype="0" fill="hold" nodeType="after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 calcmode="lin" valueType="num">
                                      <p:cBhvr>
                                        <p:cTn id="29" dur="1000" fill="hold"/>
                                        <p:tgtEl>
                                          <p:spTgt spid="7">
                                            <p:txEl>
                                              <p:pRg st="0" end="0"/>
                                            </p:txEl>
                                          </p:spTgt>
                                        </p:tgtEl>
                                        <p:attrNameLst>
                                          <p:attrName>ppt_w</p:attrName>
                                        </p:attrNameLst>
                                      </p:cBhvr>
                                      <p:tavLst>
                                        <p:tav tm="0">
                                          <p:val>
                                            <p:strVal val="#ppt_w*0.70"/>
                                          </p:val>
                                        </p:tav>
                                        <p:tav tm="100000">
                                          <p:val>
                                            <p:strVal val="#ppt_w"/>
                                          </p:val>
                                        </p:tav>
                                      </p:tavLst>
                                    </p:anim>
                                    <p:anim calcmode="lin" valueType="num">
                                      <p:cBhvr>
                                        <p:cTn id="30" dur="1000" fill="hold"/>
                                        <p:tgtEl>
                                          <p:spTgt spid="7">
                                            <p:txEl>
                                              <p:pRg st="0" end="0"/>
                                            </p:txEl>
                                          </p:spTgt>
                                        </p:tgtEl>
                                        <p:attrNameLst>
                                          <p:attrName>ppt_h</p:attrName>
                                        </p:attrNameLst>
                                      </p:cBhvr>
                                      <p:tavLst>
                                        <p:tav tm="0">
                                          <p:val>
                                            <p:strVal val="#ppt_h"/>
                                          </p:val>
                                        </p:tav>
                                        <p:tav tm="100000">
                                          <p:val>
                                            <p:strVal val="#ppt_h"/>
                                          </p:val>
                                        </p:tav>
                                      </p:tavLst>
                                    </p:anim>
                                    <p:animEffect transition="in" filter="fade">
                                      <p:cBhvr>
                                        <p:cTn id="31" dur="1000"/>
                                        <p:tgtEl>
                                          <p:spTgt spid="7">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5" presetClass="entr" presetSubtype="0" fill="hold" nodeType="clickEffect">
                                  <p:stCondLst>
                                    <p:cond delay="0"/>
                                  </p:stCondLst>
                                  <p:childTnLst>
                                    <p:set>
                                      <p:cBhvr>
                                        <p:cTn id="35" dur="1" fill="hold">
                                          <p:stCondLst>
                                            <p:cond delay="0"/>
                                          </p:stCondLst>
                                        </p:cTn>
                                        <p:tgtEl>
                                          <p:spTgt spid="7">
                                            <p:txEl>
                                              <p:pRg st="1" end="1"/>
                                            </p:txEl>
                                          </p:spTgt>
                                        </p:tgtEl>
                                        <p:attrNameLst>
                                          <p:attrName>style.visibility</p:attrName>
                                        </p:attrNameLst>
                                      </p:cBhvr>
                                      <p:to>
                                        <p:strVal val="visible"/>
                                      </p:to>
                                    </p:set>
                                    <p:anim calcmode="lin" valueType="num">
                                      <p:cBhvr>
                                        <p:cTn id="36" dur="1000" fill="hold"/>
                                        <p:tgtEl>
                                          <p:spTgt spid="7">
                                            <p:txEl>
                                              <p:pRg st="1" end="1"/>
                                            </p:txEl>
                                          </p:spTgt>
                                        </p:tgtEl>
                                        <p:attrNameLst>
                                          <p:attrName>ppt_w</p:attrName>
                                        </p:attrNameLst>
                                      </p:cBhvr>
                                      <p:tavLst>
                                        <p:tav tm="0">
                                          <p:val>
                                            <p:strVal val="#ppt_w*0.70"/>
                                          </p:val>
                                        </p:tav>
                                        <p:tav tm="100000">
                                          <p:val>
                                            <p:strVal val="#ppt_w"/>
                                          </p:val>
                                        </p:tav>
                                      </p:tavLst>
                                    </p:anim>
                                    <p:anim calcmode="lin" valueType="num">
                                      <p:cBhvr>
                                        <p:cTn id="37" dur="1000" fill="hold"/>
                                        <p:tgtEl>
                                          <p:spTgt spid="7">
                                            <p:txEl>
                                              <p:pRg st="1" end="1"/>
                                            </p:txEl>
                                          </p:spTgt>
                                        </p:tgtEl>
                                        <p:attrNameLst>
                                          <p:attrName>ppt_h</p:attrName>
                                        </p:attrNameLst>
                                      </p:cBhvr>
                                      <p:tavLst>
                                        <p:tav tm="0">
                                          <p:val>
                                            <p:strVal val="#ppt_h"/>
                                          </p:val>
                                        </p:tav>
                                        <p:tav tm="100000">
                                          <p:val>
                                            <p:strVal val="#ppt_h"/>
                                          </p:val>
                                        </p:tav>
                                      </p:tavLst>
                                    </p:anim>
                                    <p:animEffect transition="in" filter="fade">
                                      <p:cBhvr>
                                        <p:cTn id="38" dur="1000"/>
                                        <p:tgtEl>
                                          <p:spTgt spid="7">
                                            <p:txEl>
                                              <p:pRg st="1" end="1"/>
                                            </p:txEl>
                                          </p:spTgt>
                                        </p:tgtEl>
                                      </p:cBhvr>
                                    </p:animEffect>
                                  </p:childTnLst>
                                </p:cTn>
                              </p:par>
                            </p:childTnLst>
                          </p:cTn>
                        </p:par>
                        <p:par>
                          <p:cTn id="39" fill="hold">
                            <p:stCondLst>
                              <p:cond delay="1000"/>
                            </p:stCondLst>
                            <p:childTnLst>
                              <p:par>
                                <p:cTn id="40" presetID="55" presetClass="entr" presetSubtype="0" fill="hold" nodeType="afterEffect">
                                  <p:stCondLst>
                                    <p:cond delay="0"/>
                                  </p:stCondLst>
                                  <p:childTnLst>
                                    <p:set>
                                      <p:cBhvr>
                                        <p:cTn id="41" dur="1" fill="hold">
                                          <p:stCondLst>
                                            <p:cond delay="0"/>
                                          </p:stCondLst>
                                        </p:cTn>
                                        <p:tgtEl>
                                          <p:spTgt spid="7">
                                            <p:txEl>
                                              <p:pRg st="2" end="2"/>
                                            </p:txEl>
                                          </p:spTgt>
                                        </p:tgtEl>
                                        <p:attrNameLst>
                                          <p:attrName>style.visibility</p:attrName>
                                        </p:attrNameLst>
                                      </p:cBhvr>
                                      <p:to>
                                        <p:strVal val="visible"/>
                                      </p:to>
                                    </p:set>
                                    <p:anim calcmode="lin" valueType="num">
                                      <p:cBhvr>
                                        <p:cTn id="42" dur="1000" fill="hold"/>
                                        <p:tgtEl>
                                          <p:spTgt spid="7">
                                            <p:txEl>
                                              <p:pRg st="2" end="2"/>
                                            </p:txEl>
                                          </p:spTgt>
                                        </p:tgtEl>
                                        <p:attrNameLst>
                                          <p:attrName>ppt_w</p:attrName>
                                        </p:attrNameLst>
                                      </p:cBhvr>
                                      <p:tavLst>
                                        <p:tav tm="0">
                                          <p:val>
                                            <p:strVal val="#ppt_w*0.70"/>
                                          </p:val>
                                        </p:tav>
                                        <p:tav tm="100000">
                                          <p:val>
                                            <p:strVal val="#ppt_w"/>
                                          </p:val>
                                        </p:tav>
                                      </p:tavLst>
                                    </p:anim>
                                    <p:anim calcmode="lin" valueType="num">
                                      <p:cBhvr>
                                        <p:cTn id="43" dur="1000" fill="hold"/>
                                        <p:tgtEl>
                                          <p:spTgt spid="7">
                                            <p:txEl>
                                              <p:pRg st="2" end="2"/>
                                            </p:txEl>
                                          </p:spTgt>
                                        </p:tgtEl>
                                        <p:attrNameLst>
                                          <p:attrName>ppt_h</p:attrName>
                                        </p:attrNameLst>
                                      </p:cBhvr>
                                      <p:tavLst>
                                        <p:tav tm="0">
                                          <p:val>
                                            <p:strVal val="#ppt_h"/>
                                          </p:val>
                                        </p:tav>
                                        <p:tav tm="100000">
                                          <p:val>
                                            <p:strVal val="#ppt_h"/>
                                          </p:val>
                                        </p:tav>
                                      </p:tavLst>
                                    </p:anim>
                                    <p:animEffect transition="in" filter="fade">
                                      <p:cBhvr>
                                        <p:cTn id="44" dur="1000"/>
                                        <p:tgtEl>
                                          <p:spTgt spid="7">
                                            <p:txEl>
                                              <p:pRg st="2" end="2"/>
                                            </p:txEl>
                                          </p:spTgt>
                                        </p:tgtEl>
                                      </p:cBhvr>
                                    </p:animEffect>
                                  </p:childTnLst>
                                </p:cTn>
                              </p:par>
                            </p:childTnLst>
                          </p:cTn>
                        </p:par>
                        <p:par>
                          <p:cTn id="45" fill="hold">
                            <p:stCondLst>
                              <p:cond delay="2000"/>
                            </p:stCondLst>
                            <p:childTnLst>
                              <p:par>
                                <p:cTn id="46" presetID="55" presetClass="entr" presetSubtype="0" fill="hold" nodeType="afterEffect">
                                  <p:stCondLst>
                                    <p:cond delay="0"/>
                                  </p:stCondLst>
                                  <p:childTnLst>
                                    <p:set>
                                      <p:cBhvr>
                                        <p:cTn id="47" dur="1" fill="hold">
                                          <p:stCondLst>
                                            <p:cond delay="0"/>
                                          </p:stCondLst>
                                        </p:cTn>
                                        <p:tgtEl>
                                          <p:spTgt spid="7">
                                            <p:txEl>
                                              <p:pRg st="3" end="3"/>
                                            </p:txEl>
                                          </p:spTgt>
                                        </p:tgtEl>
                                        <p:attrNameLst>
                                          <p:attrName>style.visibility</p:attrName>
                                        </p:attrNameLst>
                                      </p:cBhvr>
                                      <p:to>
                                        <p:strVal val="visible"/>
                                      </p:to>
                                    </p:set>
                                    <p:anim calcmode="lin" valueType="num">
                                      <p:cBhvr>
                                        <p:cTn id="48" dur="1000" fill="hold"/>
                                        <p:tgtEl>
                                          <p:spTgt spid="7">
                                            <p:txEl>
                                              <p:pRg st="3" end="3"/>
                                            </p:txEl>
                                          </p:spTgt>
                                        </p:tgtEl>
                                        <p:attrNameLst>
                                          <p:attrName>ppt_w</p:attrName>
                                        </p:attrNameLst>
                                      </p:cBhvr>
                                      <p:tavLst>
                                        <p:tav tm="0">
                                          <p:val>
                                            <p:strVal val="#ppt_w*0.70"/>
                                          </p:val>
                                        </p:tav>
                                        <p:tav tm="100000">
                                          <p:val>
                                            <p:strVal val="#ppt_w"/>
                                          </p:val>
                                        </p:tav>
                                      </p:tavLst>
                                    </p:anim>
                                    <p:anim calcmode="lin" valueType="num">
                                      <p:cBhvr>
                                        <p:cTn id="49" dur="1000" fill="hold"/>
                                        <p:tgtEl>
                                          <p:spTgt spid="7">
                                            <p:txEl>
                                              <p:pRg st="3" end="3"/>
                                            </p:txEl>
                                          </p:spTgt>
                                        </p:tgtEl>
                                        <p:attrNameLst>
                                          <p:attrName>ppt_h</p:attrName>
                                        </p:attrNameLst>
                                      </p:cBhvr>
                                      <p:tavLst>
                                        <p:tav tm="0">
                                          <p:val>
                                            <p:strVal val="#ppt_h"/>
                                          </p:val>
                                        </p:tav>
                                        <p:tav tm="100000">
                                          <p:val>
                                            <p:strVal val="#ppt_h"/>
                                          </p:val>
                                        </p:tav>
                                      </p:tavLst>
                                    </p:anim>
                                    <p:animEffect transition="in" filter="fade">
                                      <p:cBhvr>
                                        <p:cTn id="50" dur="10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52343"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380605" y="-213256"/>
            <a:ext cx="6277368" cy="6437425"/>
          </a:xfrm>
          <a:prstGeom prst="rect">
            <a:avLst/>
          </a:prstGeom>
        </p:spPr>
      </p:pic>
      <p:sp>
        <p:nvSpPr>
          <p:cNvPr id="3" name="TextBox 24"/>
          <p:cNvSpPr txBox="1"/>
          <p:nvPr/>
        </p:nvSpPr>
        <p:spPr>
          <a:xfrm>
            <a:off x="4758690" y="497840"/>
            <a:ext cx="3018155" cy="460375"/>
          </a:xfrm>
          <a:prstGeom prst="rect">
            <a:avLst/>
          </a:prstGeom>
          <a:noFill/>
        </p:spPr>
        <p:txBody>
          <a:bodyPr wrap="square" rtlCol="0">
            <a:spAutoFit/>
          </a:bodyPr>
          <a:p>
            <a:pPr eaLnBrk="1" hangingPunct="1">
              <a:buFont typeface="Arial" panose="020B0604020202020204" pitchFamily="34" charset="0"/>
              <a:buNone/>
              <a:defRPr/>
            </a:pPr>
            <a:r>
              <a:rPr lang="zh-CN" altLang="en-US" sz="2400" dirty="0">
                <a:solidFill>
                  <a:schemeClr val="tx1">
                    <a:lumMod val="65000"/>
                    <a:lumOff val="35000"/>
                  </a:schemeClr>
                </a:solidFill>
                <a:latin typeface="方正行楷简体" panose="02010601030101010101" charset="-122"/>
                <a:ea typeface="方正行楷简体" panose="02010601030101010101" charset="-122"/>
                <a:sym typeface="+mn-ea"/>
              </a:rPr>
              <a:t>言行之发——中道</a:t>
            </a:r>
            <a:endParaRPr lang="zh-CN" altLang="en-US" sz="2400" dirty="0">
              <a:solidFill>
                <a:schemeClr val="tx1">
                  <a:lumMod val="65000"/>
                  <a:lumOff val="35000"/>
                </a:schemeClr>
              </a:solidFill>
              <a:latin typeface="方正行楷简体" panose="02010601030101010101" charset="-122"/>
              <a:ea typeface="方正行楷简体" panose="02010601030101010101" charset="-122"/>
            </a:endParaRPr>
          </a:p>
        </p:txBody>
      </p:sp>
      <p:sp>
        <p:nvSpPr>
          <p:cNvPr id="2" name="文本框 1"/>
          <p:cNvSpPr txBox="1">
            <a:spLocks noChangeArrowheads="1"/>
          </p:cNvSpPr>
          <p:nvPr/>
        </p:nvSpPr>
        <p:spPr bwMode="auto">
          <a:xfrm>
            <a:off x="4998085" y="1144905"/>
            <a:ext cx="4369435" cy="20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60000"/>
              </a:lnSpc>
            </a:pPr>
            <a:r>
              <a:rPr lang="zh-CN" altLang="en-US" sz="2000" dirty="0">
                <a:solidFill>
                  <a:srgbClr val="502C08"/>
                </a:solidFill>
                <a:latin typeface="华文楷体" panose="02010600040101010101" charset="-122"/>
                <a:ea typeface="华文楷体" panose="02010600040101010101" charset="-122"/>
              </a:rPr>
              <a:t>巧言令色，鲜矣仁。</a:t>
            </a:r>
            <a:endParaRPr lang="zh-CN" altLang="en-US" sz="2000" dirty="0">
              <a:solidFill>
                <a:srgbClr val="502C08"/>
              </a:solidFill>
              <a:latin typeface="华文楷体" panose="02010600040101010101" charset="-122"/>
              <a:ea typeface="华文楷体" panose="02010600040101010101" charset="-122"/>
            </a:endParaRPr>
          </a:p>
          <a:p>
            <a:pPr algn="r" eaLnBrk="1" hangingPunct="1">
              <a:lnSpc>
                <a:spcPct val="160000"/>
              </a:lnSpc>
            </a:pPr>
            <a:r>
              <a:rPr lang="zh-CN" altLang="en-US" sz="2000" dirty="0">
                <a:solidFill>
                  <a:srgbClr val="502C08"/>
                </a:solidFill>
                <a:latin typeface="华文楷体" panose="02010600040101010101" charset="-122"/>
                <a:ea typeface="华文楷体" panose="02010600040101010101" charset="-122"/>
              </a:rPr>
              <a:t>——《论语·学而》</a:t>
            </a:r>
            <a:endParaRPr lang="zh-CN" altLang="en-US" sz="2000" dirty="0">
              <a:solidFill>
                <a:srgbClr val="502C08"/>
              </a:solidFill>
              <a:latin typeface="华文楷体" panose="02010600040101010101" charset="-122"/>
              <a:ea typeface="华文楷体" panose="02010600040101010101" charset="-122"/>
            </a:endParaRPr>
          </a:p>
          <a:p>
            <a:pPr eaLnBrk="1" hangingPunct="1">
              <a:lnSpc>
                <a:spcPct val="160000"/>
              </a:lnSpc>
            </a:pPr>
            <a:r>
              <a:rPr lang="zh-CN" altLang="en-US" sz="2000" dirty="0">
                <a:solidFill>
                  <a:srgbClr val="502C08"/>
                </a:solidFill>
                <a:latin typeface="华文楷体" panose="02010600040101010101" charset="-122"/>
                <a:ea typeface="华文楷体" panose="02010600040101010101" charset="-122"/>
              </a:rPr>
              <a:t>乡愿，德之贼也。 </a:t>
            </a:r>
            <a:endParaRPr lang="zh-CN" altLang="en-US" sz="2000" dirty="0">
              <a:solidFill>
                <a:srgbClr val="502C08"/>
              </a:solidFill>
              <a:latin typeface="华文楷体" panose="02010600040101010101" charset="-122"/>
              <a:ea typeface="华文楷体" panose="02010600040101010101" charset="-122"/>
            </a:endParaRPr>
          </a:p>
          <a:p>
            <a:pPr algn="r" eaLnBrk="1" hangingPunct="1">
              <a:lnSpc>
                <a:spcPct val="160000"/>
              </a:lnSpc>
            </a:pPr>
            <a:r>
              <a:rPr lang="zh-CN" altLang="en-US" sz="2000" dirty="0">
                <a:solidFill>
                  <a:srgbClr val="502C08"/>
                </a:solidFill>
                <a:latin typeface="华文楷体" panose="02010600040101010101" charset="-122"/>
                <a:ea typeface="华文楷体" panose="02010600040101010101" charset="-122"/>
              </a:rPr>
              <a:t>    ——《论语·阳货》</a:t>
            </a:r>
            <a:endParaRPr lang="zh-CN" altLang="en-US" sz="2000" dirty="0">
              <a:solidFill>
                <a:srgbClr val="502C08"/>
              </a:solidFill>
              <a:latin typeface="华文楷体" panose="02010600040101010101" charset="-122"/>
              <a:ea typeface="华文楷体" panose="02010600040101010101" charset="-122"/>
            </a:endParaRPr>
          </a:p>
        </p:txBody>
      </p:sp>
      <p:sp>
        <p:nvSpPr>
          <p:cNvPr id="8" name="文本框 7"/>
          <p:cNvSpPr txBox="1">
            <a:spLocks noChangeArrowheads="1"/>
          </p:cNvSpPr>
          <p:nvPr/>
        </p:nvSpPr>
        <p:spPr bwMode="auto">
          <a:xfrm>
            <a:off x="6802120" y="3460115"/>
            <a:ext cx="3605530" cy="132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l" eaLnBrk="1" hangingPunct="1">
              <a:lnSpc>
                <a:spcPct val="200000"/>
              </a:lnSpc>
              <a:buNone/>
            </a:pPr>
            <a:r>
              <a:rPr lang="zh-CN" altLang="en-US" sz="2000" dirty="0">
                <a:solidFill>
                  <a:srgbClr val="502C08"/>
                </a:solidFill>
                <a:latin typeface="华文楷体" panose="02010600040101010101" charset="-122"/>
                <a:ea typeface="华文楷体" panose="02010600040101010101" charset="-122"/>
              </a:rPr>
              <a:t>古人讲：苛察歧疑智之贼也，</a:t>
            </a:r>
            <a:endParaRPr lang="zh-CN" altLang="en-US" sz="2000" dirty="0">
              <a:solidFill>
                <a:srgbClr val="502C08"/>
              </a:solidFill>
              <a:latin typeface="华文楷体" panose="02010600040101010101" charset="-122"/>
              <a:ea typeface="华文楷体" panose="02010600040101010101" charset="-122"/>
            </a:endParaRPr>
          </a:p>
          <a:p>
            <a:pPr algn="l" eaLnBrk="1" hangingPunct="1">
              <a:lnSpc>
                <a:spcPct val="200000"/>
              </a:lnSpc>
              <a:buNone/>
            </a:pPr>
            <a:r>
              <a:rPr lang="zh-CN" altLang="en-US" sz="2000" dirty="0">
                <a:solidFill>
                  <a:srgbClr val="502C08"/>
                </a:solidFill>
                <a:latin typeface="华文楷体" panose="02010600040101010101" charset="-122"/>
                <a:ea typeface="华文楷体" panose="02010600040101010101" charset="-122"/>
              </a:rPr>
              <a:t>足恭伪态礼之贼也。</a:t>
            </a:r>
            <a:endParaRPr lang="zh-CN" altLang="en-US" sz="2000" dirty="0">
              <a:solidFill>
                <a:srgbClr val="502C08"/>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
                                        </p:tgtEl>
                                        <p:attrNameLst>
                                          <p:attrName>ppt_y</p:attrName>
                                        </p:attrNameLst>
                                      </p:cBhvr>
                                      <p:tavLst>
                                        <p:tav tm="0">
                                          <p:val>
                                            <p:strVal val="#ppt_y"/>
                                          </p:val>
                                        </p:tav>
                                        <p:tav tm="100000">
                                          <p:val>
                                            <p:strVal val="#ppt_y"/>
                                          </p:val>
                                        </p:tav>
                                      </p:tavLst>
                                    </p:anim>
                                    <p:anim calcmode="lin" valueType="num">
                                      <p:cBhvr>
                                        <p:cTn id="12"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7" presetClass="entr" presetSubtype="4"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anim calcmode="lin" valueType="num">
                                      <p:cBhvr additive="base">
                                        <p:cTn id="19" dur="50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20" dur="50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7" presetClass="entr" presetSubtype="4" fill="hold" nodeType="clickEffect">
                                  <p:stCondLst>
                                    <p:cond delay="0"/>
                                  </p:stCondLst>
                                  <p:childTnLst>
                                    <p:set>
                                      <p:cBhvr>
                                        <p:cTn id="24" dur="1" fill="hold">
                                          <p:stCondLst>
                                            <p:cond delay="0"/>
                                          </p:stCondLst>
                                        </p:cTn>
                                        <p:tgtEl>
                                          <p:spTgt spid="2">
                                            <p:txEl>
                                              <p:pRg st="1" end="1"/>
                                            </p:txEl>
                                          </p:spTgt>
                                        </p:tgtEl>
                                        <p:attrNameLst>
                                          <p:attrName>style.visibility</p:attrName>
                                        </p:attrNameLst>
                                      </p:cBhvr>
                                      <p:to>
                                        <p:strVal val="visible"/>
                                      </p:to>
                                    </p:set>
                                    <p:anim calcmode="lin" valueType="num">
                                      <p:cBhvr additive="base">
                                        <p:cTn id="25" dur="50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6" dur="5000" fill="hold"/>
                                        <p:tgtEl>
                                          <p:spTgt spid="2">
                                            <p:txEl>
                                              <p:pRg st="1" end="1"/>
                                            </p:txEl>
                                          </p:spTgt>
                                        </p:tgtEl>
                                        <p:attrNameLst>
                                          <p:attrName>ppt_y</p:attrName>
                                        </p:attrNameLst>
                                      </p:cBhvr>
                                      <p:tavLst>
                                        <p:tav tm="0">
                                          <p:val>
                                            <p:strVal val="1+#ppt_h/2"/>
                                          </p:val>
                                        </p:tav>
                                        <p:tav tm="100000">
                                          <p:val>
                                            <p:strVal val="#ppt_y"/>
                                          </p:val>
                                        </p:tav>
                                      </p:tavLst>
                                    </p:anim>
                                  </p:childTnLst>
                                </p:cTn>
                              </p:par>
                              <p:par>
                                <p:cTn id="27" presetID="7" presetClass="entr" presetSubtype="4" fill="hold" nodeType="withEffect">
                                  <p:stCondLst>
                                    <p:cond delay="0"/>
                                  </p:stCondLst>
                                  <p:childTnLst>
                                    <p:set>
                                      <p:cBhvr>
                                        <p:cTn id="28" dur="1" fill="hold">
                                          <p:stCondLst>
                                            <p:cond delay="0"/>
                                          </p:stCondLst>
                                        </p:cTn>
                                        <p:tgtEl>
                                          <p:spTgt spid="2">
                                            <p:txEl>
                                              <p:pRg st="2" end="2"/>
                                            </p:txEl>
                                          </p:spTgt>
                                        </p:tgtEl>
                                        <p:attrNameLst>
                                          <p:attrName>style.visibility</p:attrName>
                                        </p:attrNameLst>
                                      </p:cBhvr>
                                      <p:to>
                                        <p:strVal val="visible"/>
                                      </p:to>
                                    </p:set>
                                    <p:anim calcmode="lin" valueType="num">
                                      <p:cBhvr additive="base">
                                        <p:cTn id="29" dur="50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30" dur="5000" fill="hold"/>
                                        <p:tgtEl>
                                          <p:spTgt spid="2">
                                            <p:txEl>
                                              <p:pRg st="2" end="2"/>
                                            </p:txEl>
                                          </p:spTgt>
                                        </p:tgtEl>
                                        <p:attrNameLst>
                                          <p:attrName>ppt_y</p:attrName>
                                        </p:attrNameLst>
                                      </p:cBhvr>
                                      <p:tavLst>
                                        <p:tav tm="0">
                                          <p:val>
                                            <p:strVal val="1+#ppt_h/2"/>
                                          </p:val>
                                        </p:tav>
                                        <p:tav tm="100000">
                                          <p:val>
                                            <p:strVal val="#ppt_y"/>
                                          </p:val>
                                        </p:tav>
                                      </p:tavLst>
                                    </p:anim>
                                  </p:childTnLst>
                                </p:cTn>
                              </p:par>
                              <p:par>
                                <p:cTn id="31" presetID="7" presetClass="entr" presetSubtype="4" fill="hold" nodeType="withEffect">
                                  <p:stCondLst>
                                    <p:cond delay="0"/>
                                  </p:stCondLst>
                                  <p:childTnLst>
                                    <p:set>
                                      <p:cBhvr>
                                        <p:cTn id="32" dur="1" fill="hold">
                                          <p:stCondLst>
                                            <p:cond delay="0"/>
                                          </p:stCondLst>
                                        </p:cTn>
                                        <p:tgtEl>
                                          <p:spTgt spid="2">
                                            <p:txEl>
                                              <p:pRg st="3" end="3"/>
                                            </p:txEl>
                                          </p:spTgt>
                                        </p:tgtEl>
                                        <p:attrNameLst>
                                          <p:attrName>style.visibility</p:attrName>
                                        </p:attrNameLst>
                                      </p:cBhvr>
                                      <p:to>
                                        <p:strVal val="visible"/>
                                      </p:to>
                                    </p:set>
                                    <p:anim calcmode="lin" valueType="num">
                                      <p:cBhvr additive="base">
                                        <p:cTn id="33" dur="50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34" dur="50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 presetClass="entr" presetSubtype="16" fill="hold" nodeType="clickEffect">
                                  <p:stCondLst>
                                    <p:cond delay="0"/>
                                  </p:stCondLst>
                                  <p:childTnLst>
                                    <p:set>
                                      <p:cBhvr>
                                        <p:cTn id="38" dur="1" fill="hold">
                                          <p:stCondLst>
                                            <p:cond delay="0"/>
                                          </p:stCondLst>
                                        </p:cTn>
                                        <p:tgtEl>
                                          <p:spTgt spid="8">
                                            <p:txEl>
                                              <p:pRg st="0" end="0"/>
                                            </p:txEl>
                                          </p:spTgt>
                                        </p:tgtEl>
                                        <p:attrNameLst>
                                          <p:attrName>style.visibility</p:attrName>
                                        </p:attrNameLst>
                                      </p:cBhvr>
                                      <p:to>
                                        <p:strVal val="visible"/>
                                      </p:to>
                                    </p:set>
                                    <p:animEffect transition="in" filter="box(in)">
                                      <p:cBhvr>
                                        <p:cTn id="39" dur="2000"/>
                                        <p:tgtEl>
                                          <p:spTgt spid="8">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4" presetClass="entr" presetSubtype="16" fill="hold" nodeType="clickEffect">
                                  <p:stCondLst>
                                    <p:cond delay="0"/>
                                  </p:stCondLst>
                                  <p:childTnLst>
                                    <p:set>
                                      <p:cBhvr>
                                        <p:cTn id="43" dur="1" fill="hold">
                                          <p:stCondLst>
                                            <p:cond delay="0"/>
                                          </p:stCondLst>
                                        </p:cTn>
                                        <p:tgtEl>
                                          <p:spTgt spid="8">
                                            <p:txEl>
                                              <p:pRg st="1" end="1"/>
                                            </p:txEl>
                                          </p:spTgt>
                                        </p:tgtEl>
                                        <p:attrNameLst>
                                          <p:attrName>style.visibility</p:attrName>
                                        </p:attrNameLst>
                                      </p:cBhvr>
                                      <p:to>
                                        <p:strVal val="visible"/>
                                      </p:to>
                                    </p:set>
                                    <p:animEffect transition="in" filter="box(in)">
                                      <p:cBhvr>
                                        <p:cTn id="44" dur="20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591"/>
                    </a14:imgEffect>
                    <a14:imgEffect>
                      <a14:saturation sat="28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pic>
        <p:nvPicPr>
          <p:cNvPr id="67" name="淘宝店chenying0907 66"/>
          <p:cNvPicPr>
            <a:picLocks noChangeAspect="1"/>
          </p:cNvPicPr>
          <p:nvPr/>
        </p:nvPicPr>
        <p:blipFill>
          <a:blip r:embed="rId3">
            <a:grayscl/>
          </a:blip>
          <a:srcRect l="12765" b="22482"/>
          <a:stretch>
            <a:fillRect/>
          </a:stretch>
        </p:blipFill>
        <p:spPr>
          <a:xfrm rot="420837" flipH="1">
            <a:off x="6845658" y="694644"/>
            <a:ext cx="5681227" cy="6534677"/>
          </a:xfrm>
          <a:custGeom>
            <a:avLst/>
            <a:gdLst>
              <a:gd name="connsiteX0" fmla="*/ 5681227 w 5681227"/>
              <a:gd name="connsiteY0" fmla="*/ 0 h 6534677"/>
              <a:gd name="connsiteX1" fmla="*/ 717977 w 5681227"/>
              <a:gd name="connsiteY1" fmla="*/ 0 h 6534677"/>
              <a:gd name="connsiteX2" fmla="*/ 0 w 5681227"/>
              <a:gd name="connsiteY2" fmla="*/ 5835706 h 6534677"/>
              <a:gd name="connsiteX3" fmla="*/ 5681226 w 5681227"/>
              <a:gd name="connsiteY3" fmla="*/ 6534677 h 6534677"/>
            </a:gdLst>
            <a:ahLst/>
            <a:cxnLst>
              <a:cxn ang="0">
                <a:pos x="connsiteX0" y="connsiteY0"/>
              </a:cxn>
              <a:cxn ang="0">
                <a:pos x="connsiteX1" y="connsiteY1"/>
              </a:cxn>
              <a:cxn ang="0">
                <a:pos x="connsiteX2" y="connsiteY2"/>
              </a:cxn>
              <a:cxn ang="0">
                <a:pos x="connsiteX3" y="connsiteY3"/>
              </a:cxn>
            </a:cxnLst>
            <a:rect l="l" t="t" r="r" b="b"/>
            <a:pathLst>
              <a:path w="5681227" h="6534677">
                <a:moveTo>
                  <a:pt x="5681227" y="0"/>
                </a:moveTo>
                <a:lnTo>
                  <a:pt x="717977" y="0"/>
                </a:lnTo>
                <a:lnTo>
                  <a:pt x="0" y="5835706"/>
                </a:lnTo>
                <a:lnTo>
                  <a:pt x="5681226" y="6534677"/>
                </a:lnTo>
                <a:close/>
              </a:path>
            </a:pathLst>
          </a:custGeom>
          <a:effectLst>
            <a:softEdge rad="0"/>
          </a:effectLst>
        </p:spPr>
      </p:pic>
      <p:pic>
        <p:nvPicPr>
          <p:cNvPr id="5963" name="淘宝店chenying0907 5962"/>
          <p:cNvPicPr>
            <a:picLocks noChangeAspect="1"/>
          </p:cNvPicPr>
          <p:nvPr/>
        </p:nvPicPr>
        <p:blipFill>
          <a:blip r:embed="rId3"/>
          <a:stretch>
            <a:fillRect/>
          </a:stretch>
        </p:blipFill>
        <p:spPr>
          <a:xfrm rot="11652171" flipV="1">
            <a:off x="9064337" y="2863970"/>
            <a:ext cx="3160188" cy="4090596"/>
          </a:xfrm>
          <a:prstGeom prst="rect">
            <a:avLst/>
          </a:prstGeom>
        </p:spPr>
      </p:pic>
      <p:pic>
        <p:nvPicPr>
          <p:cNvPr id="5964" name="淘宝店chenying0907 5963"/>
          <p:cNvPicPr>
            <a:picLocks noChangeAspect="1"/>
          </p:cNvPicPr>
          <p:nvPr/>
        </p:nvPicPr>
        <p:blipFill>
          <a:blip r:embed="rId4"/>
          <a:stretch>
            <a:fillRect/>
          </a:stretch>
        </p:blipFill>
        <p:spPr>
          <a:xfrm>
            <a:off x="0" y="3769923"/>
            <a:ext cx="208048" cy="869944"/>
          </a:xfrm>
          <a:prstGeom prst="rect">
            <a:avLst/>
          </a:prstGeom>
        </p:spPr>
      </p:pic>
      <p:pic>
        <p:nvPicPr>
          <p:cNvPr id="5965" name="淘宝店chenying0907 5964"/>
          <p:cNvPicPr>
            <a:picLocks noChangeAspect="1"/>
          </p:cNvPicPr>
          <p:nvPr/>
        </p:nvPicPr>
        <p:blipFill>
          <a:blip r:embed="rId5"/>
          <a:stretch>
            <a:fillRect/>
          </a:stretch>
        </p:blipFill>
        <p:spPr>
          <a:xfrm rot="5400000">
            <a:off x="25319" y="-45407"/>
            <a:ext cx="3561721" cy="3652536"/>
          </a:xfrm>
          <a:prstGeom prst="rect">
            <a:avLst/>
          </a:prstGeom>
        </p:spPr>
      </p:pic>
      <p:sp>
        <p:nvSpPr>
          <p:cNvPr id="5968" name="椭圆 5967"/>
          <p:cNvSpPr/>
          <p:nvPr/>
        </p:nvSpPr>
        <p:spPr>
          <a:xfrm>
            <a:off x="7939144" y="2345167"/>
            <a:ext cx="311971" cy="2689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9" name="椭圆 5968"/>
          <p:cNvSpPr/>
          <p:nvPr/>
        </p:nvSpPr>
        <p:spPr>
          <a:xfrm>
            <a:off x="9348351" y="2360671"/>
            <a:ext cx="225374" cy="178133"/>
          </a:xfrm>
          <a:custGeom>
            <a:avLst/>
            <a:gdLst>
              <a:gd name="connsiteX0" fmla="*/ 0 w 225329"/>
              <a:gd name="connsiteY0" fmla="*/ 67551 h 135102"/>
              <a:gd name="connsiteX1" fmla="*/ 112665 w 225329"/>
              <a:gd name="connsiteY1" fmla="*/ 0 h 135102"/>
              <a:gd name="connsiteX2" fmla="*/ 225330 w 225329"/>
              <a:gd name="connsiteY2" fmla="*/ 67551 h 135102"/>
              <a:gd name="connsiteX3" fmla="*/ 112665 w 225329"/>
              <a:gd name="connsiteY3" fmla="*/ 135102 h 135102"/>
              <a:gd name="connsiteX4" fmla="*/ 0 w 225329"/>
              <a:gd name="connsiteY4" fmla="*/ 67551 h 135102"/>
              <a:gd name="connsiteX0-1" fmla="*/ 44 w 225374"/>
              <a:gd name="connsiteY0-2" fmla="*/ 110582 h 178133"/>
              <a:gd name="connsiteX1-3" fmla="*/ 123466 w 225374"/>
              <a:gd name="connsiteY1-4" fmla="*/ 0 h 178133"/>
              <a:gd name="connsiteX2-5" fmla="*/ 225374 w 225374"/>
              <a:gd name="connsiteY2-6" fmla="*/ 110582 h 178133"/>
              <a:gd name="connsiteX3-7" fmla="*/ 112709 w 225374"/>
              <a:gd name="connsiteY3-8" fmla="*/ 178133 h 178133"/>
              <a:gd name="connsiteX4-9" fmla="*/ 44 w 225374"/>
              <a:gd name="connsiteY4-10" fmla="*/ 110582 h 17813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5374" h="178133">
                <a:moveTo>
                  <a:pt x="44" y="110582"/>
                </a:moveTo>
                <a:cubicBezTo>
                  <a:pt x="1837" y="80893"/>
                  <a:pt x="61243" y="0"/>
                  <a:pt x="123466" y="0"/>
                </a:cubicBezTo>
                <a:cubicBezTo>
                  <a:pt x="185689" y="0"/>
                  <a:pt x="225374" y="73275"/>
                  <a:pt x="225374" y="110582"/>
                </a:cubicBezTo>
                <a:cubicBezTo>
                  <a:pt x="225374" y="147889"/>
                  <a:pt x="174932" y="178133"/>
                  <a:pt x="112709" y="178133"/>
                </a:cubicBezTo>
                <a:cubicBezTo>
                  <a:pt x="50486" y="178133"/>
                  <a:pt x="-1749" y="140271"/>
                  <a:pt x="44" y="110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0" name="椭圆 5969"/>
          <p:cNvSpPr/>
          <p:nvPr/>
        </p:nvSpPr>
        <p:spPr>
          <a:xfrm>
            <a:off x="7551867" y="3318141"/>
            <a:ext cx="64547" cy="1591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1" name="椭圆 5970"/>
          <p:cNvSpPr/>
          <p:nvPr/>
        </p:nvSpPr>
        <p:spPr>
          <a:xfrm>
            <a:off x="9660367" y="4963030"/>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2" name="椭圆 5971"/>
          <p:cNvSpPr/>
          <p:nvPr/>
        </p:nvSpPr>
        <p:spPr>
          <a:xfrm>
            <a:off x="5475642" y="4832781"/>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3" name="椭圆 5972"/>
          <p:cNvSpPr/>
          <p:nvPr/>
        </p:nvSpPr>
        <p:spPr>
          <a:xfrm>
            <a:off x="5787614" y="228321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4" name="椭圆 5973"/>
          <p:cNvSpPr/>
          <p:nvPr/>
        </p:nvSpPr>
        <p:spPr>
          <a:xfrm>
            <a:off x="8498541" y="1521576"/>
            <a:ext cx="112269" cy="1936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5" name="椭圆 5974"/>
          <p:cNvSpPr/>
          <p:nvPr/>
        </p:nvSpPr>
        <p:spPr>
          <a:xfrm>
            <a:off x="8810513" y="374625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6" name="椭圆 5975"/>
          <p:cNvSpPr/>
          <p:nvPr/>
        </p:nvSpPr>
        <p:spPr>
          <a:xfrm>
            <a:off x="11360075" y="4843537"/>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7" name="椭圆 5976"/>
          <p:cNvSpPr/>
          <p:nvPr/>
        </p:nvSpPr>
        <p:spPr>
          <a:xfrm>
            <a:off x="9821732" y="602687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8" name="椭圆 5977"/>
          <p:cNvSpPr/>
          <p:nvPr/>
        </p:nvSpPr>
        <p:spPr>
          <a:xfrm>
            <a:off x="10143465" y="3476354"/>
            <a:ext cx="151606" cy="144329"/>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1148 w 165968"/>
              <a:gd name="connsiteY0-2" fmla="*/ 60242 h 141999"/>
              <a:gd name="connsiteX1-3" fmla="*/ 81831 w 165968"/>
              <a:gd name="connsiteY1-4" fmla="*/ 0 h 141999"/>
              <a:gd name="connsiteX2-5" fmla="*/ 162514 w 165968"/>
              <a:gd name="connsiteY2-6" fmla="*/ 60242 h 141999"/>
              <a:gd name="connsiteX3-7" fmla="*/ 135619 w 165968"/>
              <a:gd name="connsiteY3-8" fmla="*/ 141999 h 141999"/>
              <a:gd name="connsiteX4-9" fmla="*/ 1148 w 165968"/>
              <a:gd name="connsiteY4-10" fmla="*/ 60242 h 141999"/>
              <a:gd name="connsiteX0-11" fmla="*/ 997 w 151606"/>
              <a:gd name="connsiteY0-12" fmla="*/ 104235 h 144329"/>
              <a:gd name="connsiteX1-13" fmla="*/ 70923 w 151606"/>
              <a:gd name="connsiteY1-14" fmla="*/ 963 h 144329"/>
              <a:gd name="connsiteX2-15" fmla="*/ 151606 w 151606"/>
              <a:gd name="connsiteY2-16" fmla="*/ 61205 h 144329"/>
              <a:gd name="connsiteX3-17" fmla="*/ 124711 w 151606"/>
              <a:gd name="connsiteY3-18" fmla="*/ 142962 h 144329"/>
              <a:gd name="connsiteX4-19" fmla="*/ 997 w 151606"/>
              <a:gd name="connsiteY4-20" fmla="*/ 104235 h 1443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51606" h="144329">
                <a:moveTo>
                  <a:pt x="997" y="104235"/>
                </a:moveTo>
                <a:cubicBezTo>
                  <a:pt x="-7968" y="80569"/>
                  <a:pt x="45822" y="8135"/>
                  <a:pt x="70923" y="963"/>
                </a:cubicBezTo>
                <a:cubicBezTo>
                  <a:pt x="96024" y="-6209"/>
                  <a:pt x="151606" y="27934"/>
                  <a:pt x="151606" y="61205"/>
                </a:cubicBezTo>
                <a:cubicBezTo>
                  <a:pt x="151606" y="94476"/>
                  <a:pt x="149812" y="135790"/>
                  <a:pt x="124711" y="142962"/>
                </a:cubicBezTo>
                <a:cubicBezTo>
                  <a:pt x="99610" y="150134"/>
                  <a:pt x="9962" y="127901"/>
                  <a:pt x="997" y="1042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9" name="椭圆 5978"/>
          <p:cNvSpPr/>
          <p:nvPr/>
        </p:nvSpPr>
        <p:spPr>
          <a:xfrm>
            <a:off x="5066852" y="192821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0" name="椭圆 5979"/>
          <p:cNvSpPr/>
          <p:nvPr/>
        </p:nvSpPr>
        <p:spPr>
          <a:xfrm>
            <a:off x="3528509" y="3111557"/>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1" name="椭圆 5980"/>
          <p:cNvSpPr/>
          <p:nvPr/>
        </p:nvSpPr>
        <p:spPr>
          <a:xfrm>
            <a:off x="3840481" y="56199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2" name="椭圆 5981"/>
          <p:cNvSpPr/>
          <p:nvPr/>
        </p:nvSpPr>
        <p:spPr>
          <a:xfrm>
            <a:off x="2646381" y="2767312"/>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3" name="椭圆 5982"/>
          <p:cNvSpPr/>
          <p:nvPr/>
        </p:nvSpPr>
        <p:spPr>
          <a:xfrm>
            <a:off x="1108038" y="3950654"/>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4" name="椭圆 5983"/>
          <p:cNvSpPr/>
          <p:nvPr/>
        </p:nvSpPr>
        <p:spPr>
          <a:xfrm>
            <a:off x="1420010" y="1401092"/>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5" name="椭圆 5984"/>
          <p:cNvSpPr/>
          <p:nvPr/>
        </p:nvSpPr>
        <p:spPr>
          <a:xfrm>
            <a:off x="7863840" y="5413693"/>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6" name="椭圆 5985"/>
          <p:cNvSpPr/>
          <p:nvPr/>
        </p:nvSpPr>
        <p:spPr>
          <a:xfrm>
            <a:off x="6325497" y="659703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7" name="椭圆 5986"/>
          <p:cNvSpPr/>
          <p:nvPr/>
        </p:nvSpPr>
        <p:spPr>
          <a:xfrm>
            <a:off x="6637469" y="4047473"/>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8" name="椭圆 5987"/>
          <p:cNvSpPr/>
          <p:nvPr/>
        </p:nvSpPr>
        <p:spPr>
          <a:xfrm>
            <a:off x="6992470" y="1971246"/>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9" name="椭圆 5988"/>
          <p:cNvSpPr/>
          <p:nvPr/>
        </p:nvSpPr>
        <p:spPr>
          <a:xfrm>
            <a:off x="5454082" y="3154521"/>
            <a:ext cx="182926" cy="163620"/>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0 w 182881"/>
              <a:gd name="connsiteY0-2" fmla="*/ 60321 h 120685"/>
              <a:gd name="connsiteX1-3" fmla="*/ 80683 w 182881"/>
              <a:gd name="connsiteY1-4" fmla="*/ 79 h 120685"/>
              <a:gd name="connsiteX2-5" fmla="*/ 182881 w 182881"/>
              <a:gd name="connsiteY2-6" fmla="*/ 71079 h 120685"/>
              <a:gd name="connsiteX3-7" fmla="*/ 80683 w 182881"/>
              <a:gd name="connsiteY3-8" fmla="*/ 120563 h 120685"/>
              <a:gd name="connsiteX4-9" fmla="*/ 0 w 182881"/>
              <a:gd name="connsiteY4-10" fmla="*/ 60321 h 120685"/>
              <a:gd name="connsiteX0-11" fmla="*/ 45 w 182926"/>
              <a:gd name="connsiteY0-12" fmla="*/ 60309 h 163620"/>
              <a:gd name="connsiteX1-13" fmla="*/ 80728 w 182926"/>
              <a:gd name="connsiteY1-14" fmla="*/ 67 h 163620"/>
              <a:gd name="connsiteX2-15" fmla="*/ 182926 w 182926"/>
              <a:gd name="connsiteY2-16" fmla="*/ 71067 h 163620"/>
              <a:gd name="connsiteX3-17" fmla="*/ 91485 w 182926"/>
              <a:gd name="connsiteY3-18" fmla="*/ 163582 h 163620"/>
              <a:gd name="connsiteX4-19" fmla="*/ 45 w 182926"/>
              <a:gd name="connsiteY4-20" fmla="*/ 60309 h 16362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2926" h="163620">
                <a:moveTo>
                  <a:pt x="45" y="60309"/>
                </a:moveTo>
                <a:cubicBezTo>
                  <a:pt x="-1748" y="33057"/>
                  <a:pt x="50248" y="-1726"/>
                  <a:pt x="80728" y="67"/>
                </a:cubicBezTo>
                <a:cubicBezTo>
                  <a:pt x="111208" y="1860"/>
                  <a:pt x="182926" y="37796"/>
                  <a:pt x="182926" y="71067"/>
                </a:cubicBezTo>
                <a:cubicBezTo>
                  <a:pt x="182926" y="104338"/>
                  <a:pt x="121965" y="165375"/>
                  <a:pt x="91485" y="163582"/>
                </a:cubicBezTo>
                <a:cubicBezTo>
                  <a:pt x="61005" y="161789"/>
                  <a:pt x="1838" y="87562"/>
                  <a:pt x="45" y="603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0" name="椭圆 5989"/>
          <p:cNvSpPr/>
          <p:nvPr/>
        </p:nvSpPr>
        <p:spPr>
          <a:xfrm>
            <a:off x="5766099" y="605026"/>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6" name="椭圆 6005"/>
          <p:cNvSpPr/>
          <p:nvPr/>
        </p:nvSpPr>
        <p:spPr>
          <a:xfrm>
            <a:off x="6992470" y="4081400"/>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026" name="淘宝店chenying0907 6025"/>
          <p:cNvPicPr>
            <a:picLocks noChangeAspect="1"/>
          </p:cNvPicPr>
          <p:nvPr/>
        </p:nvPicPr>
        <p:blipFill>
          <a:blip r:embed="rId3"/>
          <a:stretch>
            <a:fillRect/>
          </a:stretch>
        </p:blipFill>
        <p:spPr>
          <a:xfrm rot="18000000" flipH="1" flipV="1">
            <a:off x="1902745" y="2792058"/>
            <a:ext cx="1719909" cy="2226277"/>
          </a:xfrm>
          <a:prstGeom prst="rect">
            <a:avLst/>
          </a:prstGeom>
        </p:spPr>
      </p:pic>
      <p:grpSp>
        <p:nvGrpSpPr>
          <p:cNvPr id="2" name="淘宝店chenying0907 1"/>
          <p:cNvGrpSpPr/>
          <p:nvPr/>
        </p:nvGrpSpPr>
        <p:grpSpPr>
          <a:xfrm>
            <a:off x="2646381" y="1885025"/>
            <a:ext cx="7413367" cy="3349809"/>
            <a:chOff x="2756314" y="1948458"/>
            <a:chExt cx="7413367" cy="3349809"/>
          </a:xfrm>
        </p:grpSpPr>
        <p:grpSp>
          <p:nvGrpSpPr>
            <p:cNvPr id="6020" name="淘宝店chenying0907 6019"/>
            <p:cNvGrpSpPr/>
            <p:nvPr/>
          </p:nvGrpSpPr>
          <p:grpSpPr>
            <a:xfrm rot="16200000">
              <a:off x="4788093" y="-83321"/>
              <a:ext cx="3349809" cy="7413367"/>
              <a:chOff x="7210222" y="3140035"/>
              <a:chExt cx="1770664" cy="3272488"/>
            </a:xfrm>
          </p:grpSpPr>
          <p:sp>
            <p:nvSpPr>
              <p:cNvPr id="6021" name="淘宝店chenying0907 6020"/>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2" name="淘宝店chenying0907 6021"/>
              <p:cNvSpPr/>
              <p:nvPr/>
            </p:nvSpPr>
            <p:spPr>
              <a:xfrm>
                <a:off x="7210222" y="3140035"/>
                <a:ext cx="1770664" cy="3272488"/>
              </a:xfrm>
              <a:prstGeom prst="rect">
                <a:avLst/>
              </a:prstGeom>
              <a:blipFill>
                <a:blip r:embed="rId6">
                  <a:alphaModFix amt="26000"/>
                  <a:extLst>
                    <a:ext uri="{BEBA8EAE-BF5A-486C-A8C5-ECC9F3942E4B}">
                      <a14:imgProps xmlns:a14="http://schemas.microsoft.com/office/drawing/2010/main">
                        <a14:imgLayer r:embed="rId2">
                          <a14:imgEffect>
                            <a14:brightnessContrast bright="18000"/>
                          </a14:imgEffect>
                          <a14:imgEffect>
                            <a14:colorTemperature colorTemp="4682"/>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12" name="淘宝店chenying0907 6011"/>
            <p:cNvGrpSpPr/>
            <p:nvPr/>
          </p:nvGrpSpPr>
          <p:grpSpPr>
            <a:xfrm>
              <a:off x="3134359" y="2827554"/>
              <a:ext cx="1520414" cy="1520414"/>
              <a:chOff x="6289903" y="1763607"/>
              <a:chExt cx="1520414" cy="1520414"/>
            </a:xfrm>
          </p:grpSpPr>
          <p:sp>
            <p:nvSpPr>
              <p:cNvPr id="5992" name="淘宝店chenying0907 5991"/>
              <p:cNvSpPr/>
              <p:nvPr/>
            </p:nvSpPr>
            <p:spPr>
              <a:xfrm>
                <a:off x="6289903" y="1763607"/>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94" name="直接连接符 5993"/>
              <p:cNvCxnSpPr/>
              <p:nvPr/>
            </p:nvCxnSpPr>
            <p:spPr>
              <a:xfrm>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5" name="直接连接符 5994"/>
              <p:cNvCxnSpPr/>
              <p:nvPr/>
            </p:nvCxnSpPr>
            <p:spPr>
              <a:xfrm flipH="1">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9" name="直接连接符 5998"/>
              <p:cNvCxnSpPr>
                <a:stCxn id="5992" idx="3"/>
                <a:endCxn id="5992" idx="1"/>
              </p:cNvCxnSpPr>
              <p:nvPr/>
            </p:nvCxnSpPr>
            <p:spPr>
              <a:xfrm flipH="1">
                <a:off x="6289903" y="2523814"/>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2" name="直接连接符 6001"/>
              <p:cNvCxnSpPr>
                <a:stCxn id="5992" idx="0"/>
                <a:endCxn id="5992" idx="2"/>
              </p:cNvCxnSpPr>
              <p:nvPr/>
            </p:nvCxnSpPr>
            <p:spPr>
              <a:xfrm>
                <a:off x="7050110" y="1763607"/>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013" name="淘宝店chenying0907 6012"/>
            <p:cNvGrpSpPr/>
            <p:nvPr/>
          </p:nvGrpSpPr>
          <p:grpSpPr>
            <a:xfrm>
              <a:off x="4770967" y="2827554"/>
              <a:ext cx="1520414" cy="1520414"/>
              <a:chOff x="6289903" y="3511246"/>
              <a:chExt cx="1520414" cy="1520414"/>
            </a:xfrm>
          </p:grpSpPr>
          <p:sp>
            <p:nvSpPr>
              <p:cNvPr id="6007" name="淘宝店chenying0907 6006"/>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08" name="直接连接符 6007"/>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9" name="直接连接符 6008"/>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0" name="直接连接符 6009"/>
              <p:cNvCxnSpPr>
                <a:stCxn id="6007" idx="3"/>
                <a:endCxn id="6007"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1" name="直接连接符 6010"/>
              <p:cNvCxnSpPr>
                <a:stCxn id="6007" idx="0"/>
                <a:endCxn id="6007"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9" name="淘宝店chenying0907 68"/>
            <p:cNvGrpSpPr/>
            <p:nvPr/>
          </p:nvGrpSpPr>
          <p:grpSpPr>
            <a:xfrm>
              <a:off x="6430433" y="2827554"/>
              <a:ext cx="1520414" cy="1520414"/>
              <a:chOff x="6289903" y="3511246"/>
              <a:chExt cx="1520414" cy="1520414"/>
            </a:xfrm>
          </p:grpSpPr>
          <p:sp>
            <p:nvSpPr>
              <p:cNvPr id="70" name="淘宝店chenying0907 69"/>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2" name="直接连接符 71"/>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3" name="直接连接符 72"/>
              <p:cNvCxnSpPr>
                <a:stCxn id="70" idx="3"/>
                <a:endCxn id="70"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74" name="直接连接符 73"/>
              <p:cNvCxnSpPr>
                <a:stCxn id="70" idx="0"/>
                <a:endCxn id="70"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75" name="淘宝店chenying0907 74"/>
            <p:cNvGrpSpPr/>
            <p:nvPr/>
          </p:nvGrpSpPr>
          <p:grpSpPr>
            <a:xfrm>
              <a:off x="8101188" y="2827554"/>
              <a:ext cx="1520414" cy="1520414"/>
              <a:chOff x="6289903" y="3511246"/>
              <a:chExt cx="1520414" cy="1520414"/>
            </a:xfrm>
          </p:grpSpPr>
          <p:sp>
            <p:nvSpPr>
              <p:cNvPr id="76" name="淘宝店chenying0907 75"/>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8" name="直接连接符 77"/>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9" name="直接连接符 78"/>
              <p:cNvCxnSpPr>
                <a:stCxn id="76" idx="3"/>
                <a:endCxn id="76"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80" name="直接连接符 79"/>
              <p:cNvCxnSpPr>
                <a:stCxn id="76" idx="0"/>
                <a:endCxn id="76"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sp>
        <p:nvSpPr>
          <p:cNvPr id="6015" name="文本框 6014"/>
          <p:cNvSpPr txBox="1"/>
          <p:nvPr/>
        </p:nvSpPr>
        <p:spPr>
          <a:xfrm>
            <a:off x="6384728" y="2942264"/>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观</a:t>
            </a:r>
            <a:endParaRPr lang="zh-CN" altLang="en-US" sz="9600" dirty="0">
              <a:latin typeface="方正行楷繁体" panose="02010601030101010101" pitchFamily="65" charset="-122"/>
              <a:ea typeface="方正行楷繁体" panose="02010601030101010101" pitchFamily="65" charset="-122"/>
            </a:endParaRPr>
          </a:p>
        </p:txBody>
      </p:sp>
      <p:sp>
        <p:nvSpPr>
          <p:cNvPr id="81" name="文本框 80"/>
          <p:cNvSpPr txBox="1"/>
          <p:nvPr/>
        </p:nvSpPr>
        <p:spPr>
          <a:xfrm>
            <a:off x="8010328" y="2942264"/>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赏</a:t>
            </a:r>
            <a:endParaRPr lang="zh-CN" altLang="en-US" sz="9600" dirty="0">
              <a:latin typeface="方正行楷繁体" panose="02010601030101010101" pitchFamily="65" charset="-122"/>
              <a:ea typeface="方正行楷繁体" panose="02010601030101010101" pitchFamily="65" charset="-122"/>
            </a:endParaRPr>
          </a:p>
        </p:txBody>
      </p:sp>
      <p:sp>
        <p:nvSpPr>
          <p:cNvPr id="82" name="文本框 81"/>
          <p:cNvSpPr txBox="1"/>
          <p:nvPr/>
        </p:nvSpPr>
        <p:spPr>
          <a:xfrm>
            <a:off x="4606154" y="2892568"/>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谢</a:t>
            </a:r>
            <a:endParaRPr lang="zh-CN" altLang="en-US" sz="9600" dirty="0">
              <a:latin typeface="方正行楷繁体" panose="02010601030101010101" pitchFamily="65" charset="-122"/>
              <a:ea typeface="方正行楷繁体" panose="02010601030101010101" pitchFamily="65" charset="-122"/>
            </a:endParaRPr>
          </a:p>
        </p:txBody>
      </p:sp>
      <p:sp>
        <p:nvSpPr>
          <p:cNvPr id="6014" name="文本框 6013"/>
          <p:cNvSpPr txBox="1"/>
          <p:nvPr/>
        </p:nvSpPr>
        <p:spPr>
          <a:xfrm>
            <a:off x="2963813" y="2892568"/>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谢</a:t>
            </a:r>
            <a:endParaRPr lang="zh-CN" altLang="en-US" sz="9600" dirty="0">
              <a:latin typeface="方正行楷繁体" panose="02010601030101010101" pitchFamily="65" charset="-122"/>
              <a:ea typeface="方正行楷繁体" panose="02010601030101010101" pitchFamily="65"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6" presetClass="entr" presetSubtype="16" fill="hold" grpId="0" nodeType="afterEffect">
                                  <p:stCondLst>
                                    <p:cond delay="0"/>
                                  </p:stCondLst>
                                  <p:childTnLst>
                                    <p:set>
                                      <p:cBhvr>
                                        <p:cTn id="10" dur="1" fill="hold">
                                          <p:stCondLst>
                                            <p:cond delay="0"/>
                                          </p:stCondLst>
                                        </p:cTn>
                                        <p:tgtEl>
                                          <p:spTgt spid="6014"/>
                                        </p:tgtEl>
                                        <p:attrNameLst>
                                          <p:attrName>style.visibility</p:attrName>
                                        </p:attrNameLst>
                                      </p:cBhvr>
                                      <p:to>
                                        <p:strVal val="visible"/>
                                      </p:to>
                                    </p:set>
                                    <p:animEffect transition="in" filter="circle(in)">
                                      <p:cBhvr>
                                        <p:cTn id="11" dur="1000"/>
                                        <p:tgtEl>
                                          <p:spTgt spid="6014"/>
                                        </p:tgtEl>
                                      </p:cBhvr>
                                    </p:animEffect>
                                  </p:childTnLst>
                                </p:cTn>
                              </p:par>
                            </p:childTnLst>
                          </p:cTn>
                        </p:par>
                        <p:par>
                          <p:cTn id="12" fill="hold">
                            <p:stCondLst>
                              <p:cond delay="1500"/>
                            </p:stCondLst>
                            <p:childTnLst>
                              <p:par>
                                <p:cTn id="13" presetID="6" presetClass="entr" presetSubtype="16" fill="hold" grpId="0" nodeType="after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circle(in)">
                                      <p:cBhvr>
                                        <p:cTn id="15" dur="1000"/>
                                        <p:tgtEl>
                                          <p:spTgt spid="82"/>
                                        </p:tgtEl>
                                      </p:cBhvr>
                                    </p:animEffect>
                                  </p:childTnLst>
                                </p:cTn>
                              </p:par>
                            </p:childTnLst>
                          </p:cTn>
                        </p:par>
                        <p:par>
                          <p:cTn id="16" fill="hold">
                            <p:stCondLst>
                              <p:cond delay="2500"/>
                            </p:stCondLst>
                            <p:childTnLst>
                              <p:par>
                                <p:cTn id="17" presetID="6" presetClass="entr" presetSubtype="16" fill="hold" grpId="0" nodeType="afterEffect">
                                  <p:stCondLst>
                                    <p:cond delay="0"/>
                                  </p:stCondLst>
                                  <p:childTnLst>
                                    <p:set>
                                      <p:cBhvr>
                                        <p:cTn id="18" dur="1" fill="hold">
                                          <p:stCondLst>
                                            <p:cond delay="0"/>
                                          </p:stCondLst>
                                        </p:cTn>
                                        <p:tgtEl>
                                          <p:spTgt spid="6015"/>
                                        </p:tgtEl>
                                        <p:attrNameLst>
                                          <p:attrName>style.visibility</p:attrName>
                                        </p:attrNameLst>
                                      </p:cBhvr>
                                      <p:to>
                                        <p:strVal val="visible"/>
                                      </p:to>
                                    </p:set>
                                    <p:animEffect transition="in" filter="circle(in)">
                                      <p:cBhvr>
                                        <p:cTn id="19" dur="1000"/>
                                        <p:tgtEl>
                                          <p:spTgt spid="6015"/>
                                        </p:tgtEl>
                                      </p:cBhvr>
                                    </p:animEffect>
                                  </p:childTnLst>
                                </p:cTn>
                              </p:par>
                            </p:childTnLst>
                          </p:cTn>
                        </p:par>
                        <p:par>
                          <p:cTn id="20" fill="hold">
                            <p:stCondLst>
                              <p:cond delay="3500"/>
                            </p:stCondLst>
                            <p:childTnLst>
                              <p:par>
                                <p:cTn id="21" presetID="6" presetClass="entr" presetSubtype="16" fill="hold" grpId="0" nodeType="after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circle(in)">
                                      <p:cBhvr>
                                        <p:cTn id="23" dur="10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15" grpId="0"/>
      <p:bldP spid="81" grpId="0"/>
      <p:bldP spid="82" grpId="0"/>
      <p:bldP spid="60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内容占位符 2"/>
          <p:cNvSpPr>
            <a:spLocks noGrp="1" noChangeArrowheads="1"/>
          </p:cNvSpPr>
          <p:nvPr>
            <p:ph idx="1"/>
          </p:nvPr>
        </p:nvSpPr>
        <p:spPr>
          <a:xfrm>
            <a:off x="509270" y="1496060"/>
            <a:ext cx="6995160" cy="4351655"/>
          </a:xfrm>
        </p:spPr>
        <p:txBody>
          <a:bodyPr>
            <a:normAutofit lnSpcReduction="10000"/>
          </a:bodyPr>
          <a:p>
            <a:pPr marL="0" indent="0" algn="l" eaLnBrk="1" hangingPunct="1">
              <a:lnSpc>
                <a:spcPct val="200000"/>
              </a:lnSpc>
              <a:buNone/>
            </a:pPr>
            <a:r>
              <a:rPr lang="en-US" altLang="zh-CN" sz="2000" dirty="0">
                <a:solidFill>
                  <a:schemeClr val="tx1">
                    <a:lumMod val="65000"/>
                    <a:lumOff val="35000"/>
                  </a:schemeClr>
                </a:solidFill>
                <a:latin typeface="方正古隶简体" panose="02010600030101010101" pitchFamily="65" charset="-122"/>
                <a:ea typeface="方正古隶简体" panose="02010600030101010101" pitchFamily="65" charset="-122"/>
              </a:rPr>
              <a:t>•  </a:t>
            </a:r>
            <a:r>
              <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rPr>
              <a:t>子曰：</a:t>
            </a:r>
            <a:r>
              <a:rPr lang="zh-CN" altLang="en-US" sz="2000" dirty="0">
                <a:solidFill>
                  <a:schemeClr val="tx1">
                    <a:lumMod val="65000"/>
                    <a:lumOff val="35000"/>
                  </a:schemeClr>
                </a:solidFill>
                <a:latin typeface="华文楷体" panose="02010600040101010101" charset="-122"/>
                <a:ea typeface="华文楷体" panose="02010600040101010101" charset="-122"/>
              </a:rPr>
              <a:t>夏礼吾能言之，杞不足征也；殷礼吾能言之，宋不</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   足征也。</a:t>
            </a:r>
            <a:r>
              <a:rPr lang="zh-CN" altLang="en-US" sz="2000" dirty="0">
                <a:solidFill>
                  <a:schemeClr val="tx1">
                    <a:lumMod val="65000"/>
                    <a:lumOff val="35000"/>
                  </a:schemeClr>
                </a:solidFill>
                <a:latin typeface="华文楷体" panose="02010600040101010101" charset="-122"/>
                <a:ea typeface="华文楷体" panose="02010600040101010101" charset="-122"/>
                <a:sym typeface="+mn-ea"/>
              </a:rPr>
              <a:t>文献不足故也。足，则吾能征之矣。</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   【解读】    圣主       昏君      后裔</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r>
              <a:rPr lang="zh-CN" altLang="en-US" sz="2000" dirty="0">
                <a:solidFill>
                  <a:schemeClr val="tx1">
                    <a:lumMod val="65000"/>
                    <a:lumOff val="35000"/>
                  </a:schemeClr>
                </a:solidFill>
                <a:latin typeface="华文楷体" panose="02010600040101010101" charset="-122"/>
                <a:ea typeface="华文楷体" panose="02010600040101010101" charset="-122"/>
              </a:rPr>
              <a:t>• </a:t>
            </a:r>
            <a:r>
              <a:rPr lang="en-US" altLang="zh-CN" sz="2000" dirty="0">
                <a:solidFill>
                  <a:schemeClr val="tx1">
                    <a:lumMod val="65000"/>
                    <a:lumOff val="35000"/>
                  </a:schemeClr>
                </a:solidFill>
                <a:latin typeface="华文楷体" panose="02010600040101010101" charset="-122"/>
                <a:ea typeface="华文楷体" panose="02010600040101010101" charset="-122"/>
                <a:sym typeface="+mn-ea"/>
              </a:rPr>
              <a:t>  </a:t>
            </a:r>
            <a:r>
              <a:rPr lang="zh-CN" altLang="en-US" sz="2000" dirty="0">
                <a:solidFill>
                  <a:schemeClr val="tx1">
                    <a:lumMod val="65000"/>
                    <a:lumOff val="35000"/>
                  </a:schemeClr>
                </a:solidFill>
                <a:latin typeface="华文楷体" panose="02010600040101010101" charset="-122"/>
                <a:ea typeface="华文楷体" panose="02010600040101010101" charset="-122"/>
              </a:rPr>
              <a:t>夏王朝：大禹——夏桀：  杞国</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r>
              <a:rPr lang="en-US" altLang="zh-CN" sz="2000" dirty="0">
                <a:solidFill>
                  <a:schemeClr val="tx1">
                    <a:lumMod val="65000"/>
                    <a:lumOff val="35000"/>
                  </a:schemeClr>
                </a:solidFill>
                <a:latin typeface="华文楷体" panose="02010600040101010101" charset="-122"/>
                <a:ea typeface="华文楷体" panose="02010600040101010101" charset="-122"/>
                <a:sym typeface="+mn-ea"/>
              </a:rPr>
              <a:t>•    </a:t>
            </a:r>
            <a:r>
              <a:rPr lang="zh-CN" altLang="en-US" sz="2000" dirty="0">
                <a:solidFill>
                  <a:schemeClr val="tx1">
                    <a:lumMod val="65000"/>
                    <a:lumOff val="35000"/>
                  </a:schemeClr>
                </a:solidFill>
                <a:latin typeface="华文楷体" panose="02010600040101010101" charset="-122"/>
                <a:ea typeface="华文楷体" panose="02010600040101010101" charset="-122"/>
              </a:rPr>
              <a:t>殷王朝：商汤——纣王：  宋国</a:t>
            </a:r>
            <a:endParaRPr lang="zh-CN" altLang="en-US" sz="2000" dirty="0">
              <a:solidFill>
                <a:schemeClr val="tx1">
                  <a:lumMod val="65000"/>
                  <a:lumOff val="35000"/>
                </a:schemeClr>
              </a:solidFill>
              <a:latin typeface="华文楷体" panose="02010600040101010101" charset="-122"/>
              <a:ea typeface="华文楷体" panose="02010600040101010101" charset="-122"/>
            </a:endParaRPr>
          </a:p>
          <a:p>
            <a:pPr marL="0" indent="0" algn="l" eaLnBrk="1" hangingPunct="1">
              <a:lnSpc>
                <a:spcPct val="200000"/>
              </a:lnSpc>
              <a:buNone/>
            </a:pPr>
            <a:endParaRPr lang="en-US" altLang="zh-CN" sz="2000" dirty="0">
              <a:solidFill>
                <a:schemeClr val="tx1">
                  <a:lumMod val="65000"/>
                  <a:lumOff val="35000"/>
                </a:schemeClr>
              </a:solidFill>
              <a:latin typeface="华文楷体" panose="02010600040101010101" charset="-122"/>
              <a:ea typeface="华文楷体" panose="02010600040101010101" charset="-122"/>
            </a:endParaRPr>
          </a:p>
        </p:txBody>
      </p:sp>
      <p:pic>
        <p:nvPicPr>
          <p:cNvPr id="6" name="Picture 272" descr="28"/>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1" r="-4292" b="14367"/>
          <a:stretch>
            <a:fillRect/>
          </a:stretch>
        </p:blipFill>
        <p:spPr bwMode="auto">
          <a:xfrm>
            <a:off x="4420870" y="22034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1380490" y="643255"/>
            <a:ext cx="2924175" cy="460375"/>
          </a:xfrm>
          <a:prstGeom prst="rect">
            <a:avLst/>
          </a:prstGeom>
          <a:noFill/>
        </p:spPr>
        <p:txBody>
          <a:bodyPr wrap="square" rtlCol="0">
            <a:spAutoFit/>
          </a:bodyPr>
          <a:p>
            <a:r>
              <a:rPr lang="zh-CN" altLang="en-US" sz="2400" b="1" dirty="0">
                <a:solidFill>
                  <a:schemeClr val="tx1">
                    <a:lumMod val="65000"/>
                    <a:lumOff val="35000"/>
                  </a:schemeClr>
                </a:solidFill>
                <a:latin typeface="楷体" panose="02010609060101010101" charset="-122"/>
                <a:ea typeface="楷体" panose="02010609060101010101" charset="-122"/>
              </a:rPr>
              <a:t>礼成于制度：文章</a:t>
            </a:r>
            <a:endParaRPr lang="zh-CN" altLang="en-US" sz="2400" b="1" dirty="0">
              <a:solidFill>
                <a:schemeClr val="tx1"/>
              </a:solidFill>
              <a:latin typeface="楷体" panose="02010609060101010101" charset="-122"/>
              <a:ea typeface="楷体" panose="02010609060101010101" charset="-122"/>
            </a:endParaRPr>
          </a:p>
        </p:txBody>
      </p:sp>
      <p:pic>
        <p:nvPicPr>
          <p:cNvPr id="7" name="图片 6" descr="红山文化"/>
          <p:cNvPicPr>
            <a:picLocks noChangeAspect="1"/>
          </p:cNvPicPr>
          <p:nvPr/>
        </p:nvPicPr>
        <p:blipFill>
          <a:blip r:embed="rId2"/>
          <a:stretch>
            <a:fillRect/>
          </a:stretch>
        </p:blipFill>
        <p:spPr>
          <a:xfrm>
            <a:off x="5352415" y="2798445"/>
            <a:ext cx="3068955" cy="1960245"/>
          </a:xfrm>
          <a:prstGeom prst="rect">
            <a:avLst/>
          </a:prstGeom>
        </p:spPr>
      </p:pic>
      <p:sp>
        <p:nvSpPr>
          <p:cNvPr id="8" name="文本框 7"/>
          <p:cNvSpPr txBox="1"/>
          <p:nvPr/>
        </p:nvSpPr>
        <p:spPr>
          <a:xfrm>
            <a:off x="6153150" y="4758690"/>
            <a:ext cx="2037080" cy="337185"/>
          </a:xfrm>
          <a:prstGeom prst="rect">
            <a:avLst/>
          </a:prstGeom>
          <a:noFill/>
        </p:spPr>
        <p:txBody>
          <a:bodyPr wrap="square" rtlCol="0">
            <a:spAutoFit/>
          </a:bodyPr>
          <a:p>
            <a:r>
              <a:rPr lang="zh-CN" altLang="en-US" sz="1600"/>
              <a:t>红山文化玉猪龙</a:t>
            </a:r>
            <a:endParaRPr lang="zh-CN" altLang="en-US" sz="1600"/>
          </a:p>
        </p:txBody>
      </p:sp>
      <p:pic>
        <p:nvPicPr>
          <p:cNvPr id="3" name="图片 2" descr="82c451b50ffe42c5b003aa9995bb228e"/>
          <p:cNvPicPr>
            <a:picLocks noChangeAspect="1"/>
          </p:cNvPicPr>
          <p:nvPr/>
        </p:nvPicPr>
        <p:blipFill>
          <a:blip r:embed="rId3"/>
          <a:srcRect/>
          <a:stretch>
            <a:fillRect/>
          </a:stretch>
        </p:blipFill>
        <p:spPr>
          <a:xfrm rot="10800000">
            <a:off x="9868535" y="3665220"/>
            <a:ext cx="2379980" cy="32410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3" presetClass="entr" presetSubtype="10" fill="hold" nodeType="withEffect">
                                  <p:stCondLst>
                                    <p:cond delay="0"/>
                                  </p:stCondLst>
                                  <p:childTnLst>
                                    <p:set>
                                      <p:cBhvr>
                                        <p:cTn id="10" dur="1" fill="hold">
                                          <p:stCondLst>
                                            <p:cond delay="0"/>
                                          </p:stCondLst>
                                        </p:cTn>
                                        <p:tgtEl>
                                          <p:spTgt spid="9218">
                                            <p:txEl>
                                              <p:pRg st="4" end="4"/>
                                            </p:txEl>
                                          </p:spTgt>
                                        </p:tgtEl>
                                        <p:attrNameLst>
                                          <p:attrName>style.visibility</p:attrName>
                                        </p:attrNameLst>
                                      </p:cBhvr>
                                      <p:to>
                                        <p:strVal val="visible"/>
                                      </p:to>
                                    </p:set>
                                    <p:animEffect transition="in" filter="blinds(horizontal)">
                                      <p:cBhvr>
                                        <p:cTn id="11" dur="500"/>
                                        <p:tgtEl>
                                          <p:spTgt spid="9218">
                                            <p:txEl>
                                              <p:pRg st="4" end="4"/>
                                            </p:txEl>
                                          </p:spTgt>
                                        </p:tgtEl>
                                      </p:cBhvr>
                                    </p:animEffect>
                                  </p:childTnLst>
                                </p:cTn>
                              </p:par>
                              <p:par>
                                <p:cTn id="12" presetID="3" presetClass="entr" presetSubtype="10" fill="hold" nodeType="withEffect">
                                  <p:stCondLst>
                                    <p:cond delay="0"/>
                                  </p:stCondLst>
                                  <p:childTnLst>
                                    <p:set>
                                      <p:cBhvr>
                                        <p:cTn id="13" dur="1" fill="hold">
                                          <p:stCondLst>
                                            <p:cond delay="0"/>
                                          </p:stCondLst>
                                        </p:cTn>
                                        <p:tgtEl>
                                          <p:spTgt spid="9218">
                                            <p:txEl>
                                              <p:pRg st="5" end="5"/>
                                            </p:txEl>
                                          </p:spTgt>
                                        </p:tgtEl>
                                        <p:attrNameLst>
                                          <p:attrName>style.visibility</p:attrName>
                                        </p:attrNameLst>
                                      </p:cBhvr>
                                      <p:to>
                                        <p:strVal val="visible"/>
                                      </p:to>
                                    </p:set>
                                    <p:animEffect transition="in" filter="blinds(horizontal)">
                                      <p:cBhvr>
                                        <p:cTn id="14" dur="500"/>
                                        <p:tgtEl>
                                          <p:spTgt spid="921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内容占位符 2"/>
          <p:cNvSpPr>
            <a:spLocks noGrp="1" noChangeArrowheads="1"/>
          </p:cNvSpPr>
          <p:nvPr>
            <p:ph idx="1"/>
          </p:nvPr>
        </p:nvSpPr>
        <p:spPr>
          <a:xfrm>
            <a:off x="4834255" y="1789430"/>
            <a:ext cx="4929505" cy="4091940"/>
          </a:xfrm>
        </p:spPr>
        <p:txBody>
          <a:bodyPr>
            <a:normAutofit/>
          </a:bodyPr>
          <a:p>
            <a:pPr marL="0" indent="0" algn="l" eaLnBrk="1" hangingPunct="1">
              <a:lnSpc>
                <a:spcPct val="200000"/>
              </a:lnSpc>
              <a:buNone/>
            </a:pPr>
            <a:r>
              <a:rPr lang="zh-CN" altLang="en-US" sz="2000" dirty="0">
                <a:solidFill>
                  <a:schemeClr val="tx1">
                    <a:lumMod val="65000"/>
                    <a:lumOff val="35000"/>
                  </a:schemeClr>
                </a:solidFill>
                <a:latin typeface="华文行楷" panose="02010800040101010101" charset="-122"/>
                <a:ea typeface="华文行楷" panose="02010800040101010101" charset="-122"/>
              </a:rPr>
              <a:t>•</a:t>
            </a:r>
            <a:r>
              <a:rPr lang="en-US" altLang="zh-CN" sz="2000" dirty="0">
                <a:solidFill>
                  <a:schemeClr val="tx1">
                    <a:lumMod val="65000"/>
                    <a:lumOff val="35000"/>
                  </a:schemeClr>
                </a:solidFill>
                <a:latin typeface="华文行楷" panose="02010800040101010101" charset="-122"/>
                <a:ea typeface="华文行楷" panose="02010800040101010101" charset="-122"/>
                <a:sym typeface="+mn-ea"/>
              </a:rPr>
              <a:t> </a:t>
            </a:r>
            <a:r>
              <a:rPr lang="zh-CN" altLang="en-US" sz="2000" dirty="0">
                <a:solidFill>
                  <a:schemeClr val="tx1">
                    <a:lumMod val="65000"/>
                    <a:lumOff val="35000"/>
                  </a:schemeClr>
                </a:solidFill>
                <a:latin typeface="华文行楷" panose="02010800040101010101" charset="-122"/>
                <a:ea typeface="华文行楷" panose="02010800040101010101" charset="-122"/>
              </a:rPr>
              <a:t>“杞人忧天”    </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marL="0" indent="0" algn="l" eaLnBrk="1" hangingPunct="1">
              <a:lnSpc>
                <a:spcPct val="200000"/>
              </a:lnSpc>
              <a:buNone/>
            </a:pPr>
            <a:r>
              <a:rPr lang="zh-CN" altLang="en-US" sz="2000" dirty="0">
                <a:solidFill>
                  <a:schemeClr val="tx1">
                    <a:lumMod val="65000"/>
                    <a:lumOff val="35000"/>
                  </a:schemeClr>
                </a:solidFill>
                <a:latin typeface="华文行楷" panose="02010800040101010101" charset="-122"/>
                <a:ea typeface="华文行楷" panose="02010800040101010101" charset="-122"/>
              </a:rPr>
              <a:t>  “商民尚鬼”    </a:t>
            </a:r>
            <a:endParaRPr lang="zh-CN" altLang="en-US" sz="2000" dirty="0">
              <a:solidFill>
                <a:schemeClr val="tx1">
                  <a:lumMod val="65000"/>
                  <a:lumOff val="35000"/>
                </a:schemeClr>
              </a:solidFill>
              <a:latin typeface="华文行楷" panose="02010800040101010101" charset="-122"/>
              <a:ea typeface="华文行楷" panose="02010800040101010101" charset="-122"/>
            </a:endParaRPr>
          </a:p>
          <a:p>
            <a:pPr marL="0" indent="0" algn="l" eaLnBrk="1" hangingPunct="1">
              <a:lnSpc>
                <a:spcPct val="200000"/>
              </a:lnSpc>
              <a:buNone/>
            </a:pPr>
            <a:r>
              <a:rPr lang="en-US" altLang="zh-CN" sz="2000" dirty="0">
                <a:solidFill>
                  <a:schemeClr val="tx1">
                    <a:lumMod val="65000"/>
                    <a:lumOff val="35000"/>
                  </a:schemeClr>
                </a:solidFill>
                <a:latin typeface="华文行楷" panose="02010800040101010101" charset="-122"/>
                <a:ea typeface="华文行楷" panose="02010800040101010101" charset="-122"/>
              </a:rPr>
              <a:t>  “</a:t>
            </a:r>
            <a:r>
              <a:rPr lang="zh-CN" altLang="en-US" sz="2000" dirty="0">
                <a:solidFill>
                  <a:schemeClr val="tx1">
                    <a:lumMod val="65000"/>
                    <a:lumOff val="35000"/>
                  </a:schemeClr>
                </a:solidFill>
                <a:latin typeface="华文行楷" panose="02010800040101010101" charset="-122"/>
                <a:ea typeface="华文行楷" panose="02010800040101010101" charset="-122"/>
              </a:rPr>
              <a:t>周礼崇文</a:t>
            </a:r>
            <a:r>
              <a:rPr lang="en-US" altLang="zh-CN" sz="2000" dirty="0">
                <a:solidFill>
                  <a:schemeClr val="tx1">
                    <a:lumMod val="65000"/>
                    <a:lumOff val="35000"/>
                  </a:schemeClr>
                </a:solidFill>
                <a:latin typeface="华文行楷" panose="02010800040101010101" charset="-122"/>
                <a:ea typeface="华文行楷" panose="02010800040101010101" charset="-122"/>
              </a:rPr>
              <a:t>”</a:t>
            </a:r>
            <a:endParaRPr lang="en-US" altLang="zh-CN" sz="2000" dirty="0">
              <a:solidFill>
                <a:schemeClr val="tx1">
                  <a:lumMod val="65000"/>
                  <a:lumOff val="35000"/>
                </a:schemeClr>
              </a:solidFill>
              <a:latin typeface="华文行楷" panose="02010800040101010101" charset="-122"/>
              <a:ea typeface="华文行楷" panose="02010800040101010101" charset="-122"/>
            </a:endParaRPr>
          </a:p>
          <a:p>
            <a:pPr marL="0" indent="0" algn="l" eaLnBrk="1" hangingPunct="1">
              <a:lnSpc>
                <a:spcPct val="200000"/>
              </a:lnSpc>
              <a:buNone/>
            </a:pPr>
            <a:r>
              <a:rPr lang="en-US" altLang="zh-CN" sz="2000" dirty="0">
                <a:solidFill>
                  <a:schemeClr val="tx1">
                    <a:lumMod val="65000"/>
                    <a:lumOff val="35000"/>
                  </a:schemeClr>
                </a:solidFill>
                <a:latin typeface="华文行楷" panose="02010800040101010101" charset="-122"/>
                <a:ea typeface="华文行楷" panose="02010800040101010101" charset="-122"/>
                <a:sym typeface="+mn-ea"/>
              </a:rPr>
              <a:t>•  </a:t>
            </a:r>
            <a:r>
              <a:rPr lang="zh-CN" altLang="en-US" sz="2000" dirty="0">
                <a:solidFill>
                  <a:srgbClr val="00B050"/>
                </a:solidFill>
                <a:latin typeface="华文行楷" panose="02010800040101010101" charset="-122"/>
                <a:ea typeface="华文行楷" panose="02010800040101010101" charset="-122"/>
                <a:sym typeface="+mn-ea"/>
              </a:rPr>
              <a:t>子曰：郁郁乎文哉！</a:t>
            </a:r>
            <a:r>
              <a:rPr lang="zh-CN" altLang="en-US" sz="2000" dirty="0">
                <a:solidFill>
                  <a:srgbClr val="00B050"/>
                </a:solidFill>
                <a:latin typeface="方正古隶简体" panose="02010600030101010101" pitchFamily="65" charset="-122"/>
                <a:ea typeface="方正古隶简体" panose="02010600030101010101" pitchFamily="65" charset="-122"/>
                <a:sym typeface="+mn-ea"/>
              </a:rPr>
              <a:t>吾从周！</a:t>
            </a:r>
            <a:endParaRPr lang="zh-CN" altLang="en-US" sz="2000" dirty="0">
              <a:solidFill>
                <a:srgbClr val="00B050"/>
              </a:solidFill>
              <a:latin typeface="方正古隶简体" panose="02010600030101010101" pitchFamily="65" charset="-122"/>
              <a:ea typeface="方正古隶简体" panose="02010600030101010101" pitchFamily="65" charset="-122"/>
              <a:sym typeface="+mn-ea"/>
            </a:endParaRPr>
          </a:p>
        </p:txBody>
      </p:sp>
      <p:pic>
        <p:nvPicPr>
          <p:cNvPr id="6" name="Picture 272" descr="28"/>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1" r="-4292" b="14367"/>
          <a:stretch>
            <a:fillRect/>
          </a:stretch>
        </p:blipFill>
        <p:spPr bwMode="auto">
          <a:xfrm>
            <a:off x="3954145" y="32131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494030" y="676910"/>
            <a:ext cx="3522345" cy="460375"/>
          </a:xfrm>
          <a:prstGeom prst="rect">
            <a:avLst/>
          </a:prstGeom>
          <a:noFill/>
        </p:spPr>
        <p:txBody>
          <a:bodyPr wrap="square" rtlCol="0" anchor="t">
            <a:spAutoFit/>
          </a:bodyPr>
          <a:p>
            <a:pPr algn="ctr" eaLnBrk="1" hangingPunct="1"/>
            <a:r>
              <a:rPr lang="zh-CN" altLang="en-US" sz="2400" b="1" dirty="0">
                <a:solidFill>
                  <a:schemeClr val="tx1">
                    <a:lumMod val="65000"/>
                    <a:lumOff val="35000"/>
                  </a:schemeClr>
                </a:solidFill>
                <a:latin typeface="楷体" panose="02010609060101010101" charset="-122"/>
                <a:ea typeface="楷体" panose="02010609060101010101" charset="-122"/>
                <a:sym typeface="+mn-ea"/>
              </a:rPr>
              <a:t>周公制礼作乐</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pic>
        <p:nvPicPr>
          <p:cNvPr id="8" name="图片 7" descr="良渚文化"/>
          <p:cNvPicPr>
            <a:picLocks noChangeAspect="1"/>
          </p:cNvPicPr>
          <p:nvPr/>
        </p:nvPicPr>
        <p:blipFill>
          <a:blip r:embed="rId2"/>
          <a:stretch>
            <a:fillRect/>
          </a:stretch>
        </p:blipFill>
        <p:spPr>
          <a:xfrm>
            <a:off x="951865" y="1858010"/>
            <a:ext cx="2606040" cy="2737485"/>
          </a:xfrm>
          <a:prstGeom prst="rect">
            <a:avLst/>
          </a:prstGeom>
        </p:spPr>
      </p:pic>
      <p:sp>
        <p:nvSpPr>
          <p:cNvPr id="9" name="文本框 8"/>
          <p:cNvSpPr txBox="1"/>
          <p:nvPr/>
        </p:nvSpPr>
        <p:spPr>
          <a:xfrm>
            <a:off x="3780155" y="2011680"/>
            <a:ext cx="428625" cy="2430145"/>
          </a:xfrm>
          <a:prstGeom prst="rect">
            <a:avLst/>
          </a:prstGeom>
          <a:noFill/>
        </p:spPr>
        <p:txBody>
          <a:bodyPr vert="eaVert" wrap="square" rtlCol="0">
            <a:spAutoFit/>
          </a:bodyPr>
          <a:p>
            <a:r>
              <a:rPr lang="zh-CN" altLang="en-US" sz="1600" dirty="0">
                <a:solidFill>
                  <a:schemeClr val="tx1">
                    <a:lumMod val="65000"/>
                    <a:lumOff val="35000"/>
                  </a:schemeClr>
                </a:solidFill>
                <a:latin typeface="楷体" panose="02010609060101010101" charset="-122"/>
                <a:ea typeface="楷体" panose="02010609060101010101" charset="-122"/>
              </a:rPr>
              <a:t>良渚文化  神人兽面玉琮</a:t>
            </a:r>
            <a:endParaRPr lang="zh-CN" altLang="en-US" sz="1600" dirty="0">
              <a:solidFill>
                <a:schemeClr val="tx1">
                  <a:lumMod val="65000"/>
                  <a:lumOff val="35000"/>
                </a:schemeClr>
              </a:solidFill>
              <a:latin typeface="楷体" panose="02010609060101010101" charset="-122"/>
              <a:ea typeface="楷体" panose="02010609060101010101" charset="-122"/>
            </a:endParaRPr>
          </a:p>
        </p:txBody>
      </p:sp>
      <p:pic>
        <p:nvPicPr>
          <p:cNvPr id="3" name="图片 2" descr="82c451b50ffe42c5b003aa9995bb228e"/>
          <p:cNvPicPr>
            <a:picLocks noChangeAspect="1"/>
          </p:cNvPicPr>
          <p:nvPr/>
        </p:nvPicPr>
        <p:blipFill>
          <a:blip r:embed="rId3"/>
          <a:srcRect/>
          <a:stretch>
            <a:fillRect/>
          </a:stretch>
        </p:blipFill>
        <p:spPr>
          <a:xfrm rot="10800000">
            <a:off x="9868535" y="3665220"/>
            <a:ext cx="2379980" cy="32410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9218">
                                            <p:txEl>
                                              <p:pRg st="3" end="3"/>
                                            </p:txEl>
                                          </p:spTgt>
                                        </p:tgtEl>
                                        <p:attrNameLst>
                                          <p:attrName>style.visibility</p:attrName>
                                        </p:attrNameLst>
                                      </p:cBhvr>
                                      <p:to>
                                        <p:strVal val="visible"/>
                                      </p:to>
                                    </p:set>
                                    <p:animEffect transition="in" filter="wheel(1)">
                                      <p:cBhvr>
                                        <p:cTn id="13" dur="2000"/>
                                        <p:tgtEl>
                                          <p:spTgt spid="921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rot="10800000">
            <a:off x="10695305" y="4804410"/>
            <a:ext cx="1543685" cy="2101850"/>
          </a:xfrm>
          <a:prstGeom prst="rect">
            <a:avLst/>
          </a:prstGeom>
        </p:spPr>
      </p:pic>
      <p:grpSp>
        <p:nvGrpSpPr>
          <p:cNvPr id="14" name="组合 13"/>
          <p:cNvGrpSpPr/>
          <p:nvPr/>
        </p:nvGrpSpPr>
        <p:grpSpPr>
          <a:xfrm>
            <a:off x="1054735" y="2252345"/>
            <a:ext cx="5053330" cy="1919605"/>
            <a:chOff x="10379" y="2975"/>
            <a:chExt cx="7958" cy="3023"/>
          </a:xfrm>
        </p:grpSpPr>
        <p:sp>
          <p:nvSpPr>
            <p:cNvPr id="15" name="文本框 14"/>
            <p:cNvSpPr txBox="1"/>
            <p:nvPr/>
          </p:nvSpPr>
          <p:spPr>
            <a:xfrm>
              <a:off x="10379" y="3839"/>
              <a:ext cx="7958" cy="2159"/>
            </a:xfrm>
            <a:prstGeom prst="rect">
              <a:avLst/>
            </a:prstGeom>
            <a:noFill/>
          </p:spPr>
          <p:txBody>
            <a:bodyPr wrap="square" rtlCol="0">
              <a:spAutoFit/>
            </a:bodyPr>
            <a:p>
              <a:pPr algn="l">
                <a:lnSpc>
                  <a:spcPct val="120000"/>
                </a:lnSpc>
              </a:pP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endPar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endParaRPr>
            </a:p>
          </p:txBody>
        </p:sp>
        <p:sp>
          <p:nvSpPr>
            <p:cNvPr id="16" name="文本框 15"/>
            <p:cNvSpPr txBox="1"/>
            <p:nvPr/>
          </p:nvSpPr>
          <p:spPr>
            <a:xfrm>
              <a:off x="10511" y="2975"/>
              <a:ext cx="4778" cy="864"/>
            </a:xfrm>
            <a:prstGeom prst="rect">
              <a:avLst/>
            </a:prstGeom>
            <a:noFill/>
          </p:spPr>
          <p:txBody>
            <a:bodyPr wrap="square" rtlCol="0">
              <a:spAutoFit/>
            </a:bodyPr>
            <a:p>
              <a:r>
                <a:rPr lang="zh-CN" altLang="en-US" b="1">
                  <a:solidFill>
                    <a:schemeClr val="bg1"/>
                  </a:solidFill>
                  <a:latin typeface="方正苏新诗柳楷简体-yolan" panose="02000000000000000000" charset="-122"/>
                  <a:ea typeface="方正苏新诗柳楷简体-yolan" panose="02000000000000000000" charset="-122"/>
                </a:rPr>
                <a:t>点击输入标题</a:t>
              </a:r>
              <a:endParaRPr lang="zh-CN" altLang="en-US" b="1">
                <a:solidFill>
                  <a:schemeClr val="bg1"/>
                </a:solidFill>
                <a:latin typeface="方正苏新诗柳楷简体-yolan" panose="02000000000000000000" charset="-122"/>
                <a:ea typeface="方正苏新诗柳楷简体-yolan" panose="02000000000000000000" charset="-122"/>
              </a:endParaRPr>
            </a:p>
            <a:p>
              <a:r>
                <a:rPr lang="zh-CN" altLang="en-US" sz="1200" spc="300">
                  <a:solidFill>
                    <a:schemeClr val="bg1"/>
                  </a:solidFill>
                  <a:uFillTx/>
                  <a:latin typeface="方正苏新诗柳楷简体-yolan" panose="02000000000000000000" charset="-122"/>
                  <a:ea typeface="方正苏新诗柳楷简体-yolan" panose="02000000000000000000" charset="-122"/>
                </a:rPr>
                <a:t>Click enter title</a:t>
              </a:r>
              <a:endParaRPr lang="zh-CN" altLang="en-US" sz="1200" spc="300">
                <a:solidFill>
                  <a:schemeClr val="bg1"/>
                </a:solidFill>
                <a:uFillTx/>
                <a:latin typeface="方正苏新诗柳楷简体-yolan" panose="02000000000000000000" charset="-122"/>
                <a:ea typeface="方正苏新诗柳楷简体-yolan" panose="02000000000000000000" charset="-122"/>
              </a:endParaRPr>
            </a:p>
          </p:txBody>
        </p:sp>
      </p:grpSp>
      <p:sp>
        <p:nvSpPr>
          <p:cNvPr id="17410" name="文本占位符 17410"/>
          <p:cNvSpPr>
            <a:spLocks noGrp="1"/>
          </p:cNvSpPr>
          <p:nvPr>
            <p:ph idx="1"/>
          </p:nvPr>
        </p:nvSpPr>
        <p:spPr>
          <a:xfrm>
            <a:off x="927735" y="1565910"/>
            <a:ext cx="4936490" cy="4208780"/>
          </a:xfrm>
        </p:spPr>
        <p:txBody>
          <a:bodyPr anchor="t">
            <a:normAutofit/>
          </a:bodyPr>
          <a:p>
            <a:pPr marL="0" indent="0" algn="l">
              <a:lnSpc>
                <a:spcPct val="120000"/>
              </a:lnSpc>
              <a:buNone/>
            </a:pPr>
            <a:r>
              <a:rPr lang="zh-CN" altLang="en-US" sz="2000" dirty="0">
                <a:solidFill>
                  <a:schemeClr val="accent2">
                    <a:lumMod val="75000"/>
                  </a:schemeClr>
                </a:solidFill>
                <a:latin typeface="华文行楷" panose="02010800040101010101" charset="-122"/>
                <a:ea typeface="华文行楷" panose="02010800040101010101" charset="-122"/>
                <a:sym typeface="+mn-ea"/>
              </a:rPr>
              <a:t>•  当“混沌”分为天和地，万物分为阴和</a:t>
            </a:r>
            <a:endParaRPr lang="zh-CN" altLang="en-US" sz="2000" dirty="0">
              <a:solidFill>
                <a:schemeClr val="accent2">
                  <a:lumMod val="75000"/>
                </a:schemeClr>
              </a:solidFill>
              <a:latin typeface="华文行楷" panose="02010800040101010101" charset="-122"/>
              <a:ea typeface="华文行楷" panose="02010800040101010101" charset="-122"/>
              <a:sym typeface="+mn-ea"/>
            </a:endParaRPr>
          </a:p>
          <a:p>
            <a:pPr marL="0" indent="0" algn="l">
              <a:lnSpc>
                <a:spcPct val="120000"/>
              </a:lnSpc>
              <a:buNone/>
            </a:pPr>
            <a:r>
              <a:rPr lang="zh-CN" altLang="en-US" sz="2000" dirty="0">
                <a:solidFill>
                  <a:schemeClr val="accent2">
                    <a:lumMod val="75000"/>
                  </a:schemeClr>
                </a:solidFill>
                <a:latin typeface="华文行楷" panose="02010800040101010101" charset="-122"/>
                <a:ea typeface="华文行楷" panose="02010800040101010101" charset="-122"/>
                <a:sym typeface="+mn-ea"/>
              </a:rPr>
              <a:t>    阳，一年分四时、一日分昼夜后，礼成</a:t>
            </a:r>
            <a:endParaRPr lang="zh-CN" altLang="en-US" sz="2000" dirty="0">
              <a:solidFill>
                <a:schemeClr val="accent2">
                  <a:lumMod val="75000"/>
                </a:schemeClr>
              </a:solidFill>
              <a:latin typeface="华文行楷" panose="02010800040101010101" charset="-122"/>
              <a:ea typeface="华文行楷" panose="02010800040101010101" charset="-122"/>
              <a:sym typeface="+mn-ea"/>
            </a:endParaRPr>
          </a:p>
          <a:p>
            <a:pPr marL="0" indent="0" algn="l">
              <a:lnSpc>
                <a:spcPct val="120000"/>
              </a:lnSpc>
              <a:buNone/>
            </a:pPr>
            <a:r>
              <a:rPr lang="zh-CN" altLang="en-US" sz="2000" dirty="0">
                <a:solidFill>
                  <a:schemeClr val="accent2">
                    <a:lumMod val="75000"/>
                  </a:schemeClr>
                </a:solidFill>
                <a:latin typeface="华文行楷" panose="02010800040101010101" charset="-122"/>
                <a:ea typeface="华文行楷" panose="02010800040101010101" charset="-122"/>
                <a:sym typeface="+mn-ea"/>
              </a:rPr>
              <a:t>    为取法天地常规、自然生成的秩序。</a:t>
            </a:r>
            <a:endParaRPr lang="zh-CN" altLang="en-US" sz="2000" dirty="0">
              <a:solidFill>
                <a:schemeClr val="accent2">
                  <a:lumMod val="75000"/>
                </a:schemeClr>
              </a:solidFill>
              <a:latin typeface="华文行楷" panose="02010800040101010101" charset="-122"/>
              <a:ea typeface="华文行楷" panose="02010800040101010101" charset="-122"/>
              <a:sym typeface="+mn-ea"/>
            </a:endParaRPr>
          </a:p>
          <a:p>
            <a:pPr marL="0" indent="0" algn="l">
              <a:lnSpc>
                <a:spcPct val="120000"/>
              </a:lnSpc>
              <a:buNone/>
            </a:pPr>
            <a:endParaRPr lang="en-US" altLang="zh-CN" sz="2000" dirty="0">
              <a:solidFill>
                <a:schemeClr val="accent2">
                  <a:lumMod val="75000"/>
                </a:schemeClr>
              </a:solidFill>
              <a:latin typeface="华文行楷" panose="02010800040101010101" charset="-122"/>
              <a:ea typeface="华文行楷" panose="02010800040101010101" charset="-122"/>
              <a:sym typeface="+mn-ea"/>
            </a:endParaRPr>
          </a:p>
          <a:p>
            <a:pPr marL="0" indent="0" algn="l">
              <a:lnSpc>
                <a:spcPct val="120000"/>
              </a:lnSpc>
              <a:buNone/>
            </a:pPr>
            <a:endParaRPr lang="en-US" altLang="zh-CN" sz="2000" dirty="0">
              <a:latin typeface="华文行楷" panose="02010800040101010101" charset="-122"/>
              <a:ea typeface="华文行楷" panose="02010800040101010101" charset="-122"/>
            </a:endParaRPr>
          </a:p>
          <a:p>
            <a:pPr marL="0" indent="0" algn="l">
              <a:lnSpc>
                <a:spcPct val="120000"/>
              </a:lnSpc>
              <a:buNone/>
            </a:pPr>
            <a:r>
              <a:rPr lang="zh-CN" altLang="en-US" sz="2000" dirty="0">
                <a:solidFill>
                  <a:schemeClr val="accent6">
                    <a:lumMod val="75000"/>
                  </a:schemeClr>
                </a:solidFill>
                <a:latin typeface="华文行楷" panose="02010800040101010101" charset="-122"/>
                <a:ea typeface="华文行楷" panose="02010800040101010101" charset="-122"/>
                <a:sym typeface="+mn-ea"/>
              </a:rPr>
              <a:t>•  儒家“礼”的精神实质在于把生</a:t>
            </a:r>
            <a:endParaRPr lang="zh-CN" altLang="en-US" sz="2000" dirty="0">
              <a:solidFill>
                <a:schemeClr val="accent6">
                  <a:lumMod val="75000"/>
                </a:schemeClr>
              </a:solidFill>
              <a:latin typeface="华文行楷" panose="02010800040101010101" charset="-122"/>
              <a:ea typeface="华文行楷" panose="02010800040101010101" charset="-122"/>
              <a:sym typeface="+mn-ea"/>
            </a:endParaRPr>
          </a:p>
          <a:p>
            <a:pPr marL="0" indent="0" algn="l">
              <a:lnSpc>
                <a:spcPct val="120000"/>
              </a:lnSpc>
              <a:buNone/>
            </a:pPr>
            <a:r>
              <a:rPr lang="zh-CN" altLang="en-US" sz="2000" dirty="0">
                <a:solidFill>
                  <a:schemeClr val="accent6">
                    <a:lumMod val="75000"/>
                  </a:schemeClr>
                </a:solidFill>
                <a:latin typeface="华文行楷" panose="02010800040101010101" charset="-122"/>
                <a:ea typeface="华文行楷" panose="02010800040101010101" charset="-122"/>
                <a:sym typeface="+mn-ea"/>
              </a:rPr>
              <a:t>   命的敬重具体化为一整套日常生活方式</a:t>
            </a:r>
            <a:r>
              <a:rPr lang="zh-CN" altLang="en-US" sz="2000" dirty="0">
                <a:solidFill>
                  <a:schemeClr val="accent6">
                    <a:lumMod val="75000"/>
                  </a:schemeClr>
                </a:solidFill>
                <a:latin typeface="方正古隶简体" panose="02010600030101010101" pitchFamily="65" charset="-122"/>
                <a:ea typeface="方正古隶简体" panose="02010600030101010101" pitchFamily="65" charset="-122"/>
                <a:sym typeface="+mn-ea"/>
              </a:rPr>
              <a:t>。</a:t>
            </a:r>
            <a:endParaRPr lang="zh-CN" altLang="en-US" sz="2000" dirty="0">
              <a:solidFill>
                <a:srgbClr val="C00000"/>
              </a:solidFill>
              <a:latin typeface="方正古隶简体" panose="02010600030101010101" pitchFamily="65" charset="-122"/>
              <a:ea typeface="方正古隶简体" panose="02010600030101010101" pitchFamily="65" charset="-122"/>
              <a:sym typeface="Arial" panose="020B0604020202020204" charset="-76"/>
            </a:endParaRPr>
          </a:p>
        </p:txBody>
      </p:sp>
      <p:sp>
        <p:nvSpPr>
          <p:cNvPr id="17412" name="文本框 17412"/>
          <p:cNvSpPr txBox="1"/>
          <p:nvPr/>
        </p:nvSpPr>
        <p:spPr>
          <a:xfrm>
            <a:off x="6019800" y="4040188"/>
            <a:ext cx="3170238" cy="366712"/>
          </a:xfrm>
          <a:prstGeom prst="rect">
            <a:avLst/>
          </a:prstGeom>
          <a:noFill/>
          <a:ln w="9525">
            <a:noFill/>
          </a:ln>
        </p:spPr>
        <p:txBody>
          <a:bodyPr anchor="t">
            <a:spAutoFit/>
          </a:bodyPr>
          <a:p>
            <a:pPr lvl="0"/>
            <a:endParaRPr>
              <a:latin typeface="Arial" panose="020B0604020202020204" charset="-76"/>
              <a:ea typeface="宋体" panose="02010600030101010101" pitchFamily="2" charset="-122"/>
            </a:endParaRPr>
          </a:p>
        </p:txBody>
      </p:sp>
      <p:sp>
        <p:nvSpPr>
          <p:cNvPr id="17415" name="文本框 17415"/>
          <p:cNvSpPr txBox="1"/>
          <p:nvPr/>
        </p:nvSpPr>
        <p:spPr>
          <a:xfrm>
            <a:off x="8848725" y="1365250"/>
            <a:ext cx="536575" cy="3538220"/>
          </a:xfrm>
          <a:prstGeom prst="rect">
            <a:avLst/>
          </a:prstGeom>
          <a:noFill/>
          <a:ln w="9525">
            <a:noFill/>
          </a:ln>
        </p:spPr>
        <p:txBody>
          <a:bodyPr wrap="square" anchor="t">
            <a:spAutoFit/>
          </a:bodyPr>
          <a:p>
            <a:pPr lvl="0">
              <a:lnSpc>
                <a:spcPct val="50000"/>
              </a:lnSpc>
            </a:pPr>
            <a:endPar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endParaRPr>
          </a:p>
          <a:p>
            <a:pPr lvl="0">
              <a:lnSpc>
                <a:spcPct val="50000"/>
              </a:lnSpc>
            </a:pPr>
            <a:r>
              <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rPr>
              <a:t>天</a:t>
            </a:r>
            <a:endPar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endParaRPr>
          </a:p>
          <a:p>
            <a:pPr lvl="0" algn="l">
              <a:lnSpc>
                <a:spcPct val="50000"/>
              </a:lnSpc>
              <a:buNone/>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endParaRPr>
          </a:p>
          <a:p>
            <a:pPr lvl="0">
              <a:lnSpc>
                <a:spcPct val="50000"/>
              </a:lnSpc>
            </a:pPr>
            <a:r>
              <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rPr>
              <a:t>地</a:t>
            </a:r>
            <a:endPar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rgbClr val="ADADAB"/>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r>
              <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rPr>
              <a:t>人</a:t>
            </a:r>
            <a:endParaRPr lang="zh-CN" altLang="en-US" sz="3200" b="1" dirty="0">
              <a:solidFill>
                <a:schemeClr val="tx2">
                  <a:lumMod val="75000"/>
                </a:schemeClr>
              </a:solidFill>
              <a:latin typeface="华文行楷" panose="02010800040101010101" charset="-122"/>
              <a:ea typeface="华文行楷" panose="02010800040101010101" charset="-122"/>
              <a:sym typeface="Arial" panose="020B0604020202020204" charset="-76"/>
            </a:endParaRPr>
          </a:p>
        </p:txBody>
      </p:sp>
      <p:sp>
        <p:nvSpPr>
          <p:cNvPr id="12" name="右箭头 11"/>
          <p:cNvSpPr/>
          <p:nvPr/>
        </p:nvSpPr>
        <p:spPr>
          <a:xfrm>
            <a:off x="6388100" y="2110105"/>
            <a:ext cx="1888490"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右箭头 12"/>
          <p:cNvSpPr/>
          <p:nvPr/>
        </p:nvSpPr>
        <p:spPr>
          <a:xfrm>
            <a:off x="6388100" y="4391660"/>
            <a:ext cx="1888490"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TextBox 24"/>
          <p:cNvSpPr txBox="1"/>
          <p:nvPr/>
        </p:nvSpPr>
        <p:spPr>
          <a:xfrm>
            <a:off x="2249805" y="5554980"/>
            <a:ext cx="7135495" cy="902970"/>
          </a:xfrm>
          <a:prstGeom prst="rect">
            <a:avLst/>
          </a:prstGeom>
          <a:noFill/>
        </p:spPr>
        <p:txBody>
          <a:bodyPr wrap="square" rtlCol="0">
            <a:spAutoFit/>
          </a:bodyPr>
          <a:p>
            <a:pPr algn="ctr">
              <a:lnSpc>
                <a:spcPct val="110000"/>
              </a:lnSpc>
            </a:pPr>
            <a:r>
              <a:rPr lang="zh-CN" altLang="en-US" sz="2400" dirty="0">
                <a:solidFill>
                  <a:schemeClr val="tx1"/>
                </a:solidFill>
                <a:latin typeface="华文行楷" panose="02010800040101010101" charset="-122"/>
                <a:ea typeface="华文行楷" panose="02010800040101010101" charset="-122"/>
                <a:sym typeface="+mn-ea"/>
              </a:rPr>
              <a:t>夫礼，天之经也，地之义也，民之行也。</a:t>
            </a:r>
            <a:br>
              <a:rPr lang="zh-CN" altLang="en-US" sz="2400" dirty="0">
                <a:solidFill>
                  <a:schemeClr val="tx1"/>
                </a:solidFill>
                <a:latin typeface="华文行楷" panose="02010800040101010101" charset="-122"/>
                <a:ea typeface="华文行楷" panose="02010800040101010101" charset="-122"/>
                <a:sym typeface="+mn-ea"/>
              </a:rPr>
            </a:br>
            <a:r>
              <a:rPr lang="zh-CN" altLang="en-US" sz="2400" dirty="0">
                <a:solidFill>
                  <a:schemeClr val="tx1"/>
                </a:solidFill>
                <a:latin typeface="华文行楷" panose="02010800040101010101" charset="-122"/>
                <a:ea typeface="华文行楷" panose="02010800040101010101" charset="-122"/>
                <a:sym typeface="+mn-ea"/>
              </a:rPr>
              <a:t>                                                             ——《左传》</a:t>
            </a:r>
            <a:endParaRPr lang="zh-CN" altLang="en-US" sz="2400" dirty="0">
              <a:solidFill>
                <a:schemeClr val="tx1"/>
              </a:solidFill>
              <a:latin typeface="华文行楷" panose="02010800040101010101" charset="-122"/>
              <a:ea typeface="华文行楷" panose="02010800040101010101" charset="-122"/>
              <a:sym typeface="+mn-ea"/>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3640455" y="21082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927735" y="460375"/>
            <a:ext cx="2743200" cy="460375"/>
          </a:xfrm>
          <a:prstGeom prst="rect">
            <a:avLst/>
          </a:prstGeom>
          <a:noFill/>
        </p:spPr>
        <p:txBody>
          <a:bodyPr wrap="square" rtlCol="0" anchor="t">
            <a:spAutoFit/>
          </a:bodyPr>
          <a:p>
            <a:r>
              <a:rPr lang="zh-CN" altLang="en-US" sz="2400" b="1" dirty="0">
                <a:solidFill>
                  <a:schemeClr val="tx1">
                    <a:lumMod val="65000"/>
                    <a:lumOff val="35000"/>
                  </a:schemeClr>
                </a:solidFill>
                <a:latin typeface="楷体" panose="02010609060101010101" charset="-122"/>
                <a:ea typeface="楷体" panose="02010609060101010101" charset="-122"/>
                <a:sym typeface="+mn-ea"/>
              </a:rPr>
              <a:t>礼取法自然：秩序</a:t>
            </a:r>
            <a:endParaRPr lang="zh-CN" altLang="en-US" sz="2400" b="1" dirty="0">
              <a:solidFill>
                <a:schemeClr val="tx1"/>
              </a:solidFill>
              <a:latin typeface="楷体" panose="02010609060101010101" charset="-122"/>
              <a:ea typeface="楷体" panose="02010609060101010101" charset="-122"/>
              <a:sym typeface="+mn-ea"/>
            </a:endParaRPr>
          </a:p>
        </p:txBody>
      </p:sp>
      <p:sp>
        <p:nvSpPr>
          <p:cNvPr id="3" name="文本框 2"/>
          <p:cNvSpPr txBox="1"/>
          <p:nvPr/>
        </p:nvSpPr>
        <p:spPr>
          <a:xfrm>
            <a:off x="9558655" y="1365250"/>
            <a:ext cx="459740" cy="3282315"/>
          </a:xfrm>
          <a:prstGeom prst="rect">
            <a:avLst/>
          </a:prstGeom>
          <a:noFill/>
        </p:spPr>
        <p:txBody>
          <a:bodyPr vert="eaVert" wrap="square" rtlCol="0">
            <a:spAutoFit/>
          </a:bodyPr>
          <a:p>
            <a:r>
              <a:rPr lang="zh-CN" altLang="en-US" dirty="0">
                <a:solidFill>
                  <a:srgbClr val="C00000"/>
                </a:solidFill>
                <a:latin typeface="方正古隶简体" panose="02010600030101010101" pitchFamily="65" charset="-122"/>
                <a:ea typeface="方正古隶简体" panose="02010600030101010101" pitchFamily="65" charset="-122"/>
                <a:sym typeface="+mn-ea"/>
              </a:rPr>
              <a:t>•  三才既判，尊卑自然而有。</a:t>
            </a: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additive="base">
                                        <p:cTn id="14" dur="1000" fill="hold"/>
                                        <p:tgtEl>
                                          <p:spTgt spid="31"/>
                                        </p:tgtEl>
                                        <p:attrNameLst>
                                          <p:attrName>ppt_x</p:attrName>
                                        </p:attrNameLst>
                                      </p:cBhvr>
                                      <p:tavLst>
                                        <p:tav tm="0">
                                          <p:val>
                                            <p:strVal val="0-#ppt_w/2"/>
                                          </p:val>
                                        </p:tav>
                                        <p:tav tm="100000">
                                          <p:val>
                                            <p:strVal val="#ppt_x"/>
                                          </p:val>
                                        </p:tav>
                                      </p:tavLst>
                                    </p:anim>
                                    <p:anim calcmode="lin" valueType="num">
                                      <p:cBhvr additive="base">
                                        <p:cTn id="15" dur="1000" fill="hold"/>
                                        <p:tgtEl>
                                          <p:spTgt spid="31"/>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0"/>
                                  </p:stCondLst>
                                  <p:childTnLst>
                                    <p:set>
                                      <p:cBhvr>
                                        <p:cTn id="17" dur="1" fill="hold">
                                          <p:stCondLst>
                                            <p:cond delay="0"/>
                                          </p:stCondLst>
                                        </p:cTn>
                                        <p:tgtEl>
                                          <p:spTgt spid="17415"/>
                                        </p:tgtEl>
                                        <p:attrNameLst>
                                          <p:attrName>style.visibility</p:attrName>
                                        </p:attrNameLst>
                                      </p:cBhvr>
                                      <p:to>
                                        <p:strVal val="visible"/>
                                      </p:to>
                                    </p:set>
                                    <p:animEffect transition="in" filter="fade">
                                      <p:cBhvr>
                                        <p:cTn id="18" dur="3000"/>
                                        <p:tgtEl>
                                          <p:spTgt spid="17415"/>
                                        </p:tgtEl>
                                      </p:cBhvr>
                                    </p:animEffect>
                                  </p:childTnLst>
                                </p:cTn>
                              </p:par>
                              <p:par>
                                <p:cTn id="19" presetID="12" presetClass="entr" presetSubtype="8"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p:tgtEl>
                                          <p:spTgt spid="12"/>
                                        </p:tgtEl>
                                        <p:attrNameLst>
                                          <p:attrName>ppt_x</p:attrName>
                                        </p:attrNameLst>
                                      </p:cBhvr>
                                      <p:tavLst>
                                        <p:tav tm="0">
                                          <p:val>
                                            <p:strVal val="#ppt_x-#ppt_w*1.125000"/>
                                          </p:val>
                                        </p:tav>
                                        <p:tav tm="100000">
                                          <p:val>
                                            <p:strVal val="#ppt_x"/>
                                          </p:val>
                                        </p:tav>
                                      </p:tavLst>
                                    </p:anim>
                                    <p:animEffect transition="in" filter="wipe(right)">
                                      <p:cBhvr>
                                        <p:cTn id="22" dur="500"/>
                                        <p:tgtEl>
                                          <p:spTgt spid="12"/>
                                        </p:tgtEl>
                                      </p:cBhvr>
                                    </p:animEffect>
                                  </p:childTnLst>
                                </p:cTn>
                              </p:par>
                              <p:par>
                                <p:cTn id="23" presetID="12" presetClass="entr" presetSubtype="8"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p:tgtEl>
                                          <p:spTgt spid="13"/>
                                        </p:tgtEl>
                                        <p:attrNameLst>
                                          <p:attrName>ppt_x</p:attrName>
                                        </p:attrNameLst>
                                      </p:cBhvr>
                                      <p:tavLst>
                                        <p:tav tm="0">
                                          <p:val>
                                            <p:strVal val="#ppt_x-#ppt_w*1.125000"/>
                                          </p:val>
                                        </p:tav>
                                        <p:tav tm="100000">
                                          <p:val>
                                            <p:strVal val="#ppt_x"/>
                                          </p:val>
                                        </p:tav>
                                      </p:tavLst>
                                    </p:anim>
                                    <p:animEffect transition="in" filter="wipe(right)">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7410">
                                            <p:txEl>
                                              <p:pRg st="5" end="5"/>
                                            </p:txEl>
                                          </p:spTgt>
                                        </p:tgtEl>
                                        <p:attrNameLst>
                                          <p:attrName>style.visibility</p:attrName>
                                        </p:attrNameLst>
                                      </p:cBhvr>
                                      <p:to>
                                        <p:strVal val="visible"/>
                                      </p:to>
                                    </p:set>
                                    <p:animEffect transition="in" filter="fade">
                                      <p:cBhvr>
                                        <p:cTn id="31" dur="1000"/>
                                        <p:tgtEl>
                                          <p:spTgt spid="17410">
                                            <p:txEl>
                                              <p:pRg st="5" end="5"/>
                                            </p:txEl>
                                          </p:spTgt>
                                        </p:tgtEl>
                                      </p:cBhvr>
                                    </p:animEffect>
                                    <p:anim calcmode="lin" valueType="num">
                                      <p:cBhvr>
                                        <p:cTn id="32" dur="1000" fill="hold"/>
                                        <p:tgtEl>
                                          <p:spTgt spid="17410">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17410">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7410">
                                            <p:txEl>
                                              <p:pRg st="6" end="6"/>
                                            </p:txEl>
                                          </p:spTgt>
                                        </p:tgtEl>
                                        <p:attrNameLst>
                                          <p:attrName>style.visibility</p:attrName>
                                        </p:attrNameLst>
                                      </p:cBhvr>
                                      <p:to>
                                        <p:strVal val="visible"/>
                                      </p:to>
                                    </p:set>
                                    <p:animEffect transition="in" filter="fade">
                                      <p:cBhvr>
                                        <p:cTn id="36" dur="1000"/>
                                        <p:tgtEl>
                                          <p:spTgt spid="17410">
                                            <p:txEl>
                                              <p:pRg st="6" end="6"/>
                                            </p:txEl>
                                          </p:spTgt>
                                        </p:tgtEl>
                                      </p:cBhvr>
                                    </p:animEffect>
                                    <p:anim calcmode="lin" valueType="num">
                                      <p:cBhvr>
                                        <p:cTn id="37" dur="1000" fill="hold"/>
                                        <p:tgtEl>
                                          <p:spTgt spid="17410">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17410">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5" grpId="0"/>
      <p:bldP spid="12" grpId="0" bldLvl="0" animBg="1"/>
      <p:bldP spid="13" grpId="0" bldLvl="0" animBg="1"/>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85725" y="-55880"/>
            <a:ext cx="12364085" cy="6970395"/>
          </a:xfrm>
          <a:prstGeom prst="rect">
            <a:avLst/>
          </a:prstGeom>
        </p:spPr>
      </p:pic>
      <p:sp>
        <p:nvSpPr>
          <p:cNvPr id="3" name="标题 2"/>
          <p:cNvSpPr>
            <a:spLocks noGrp="1"/>
          </p:cNvSpPr>
          <p:nvPr>
            <p:ph type="title"/>
          </p:nvPr>
        </p:nvSpPr>
        <p:spPr>
          <a:xfrm>
            <a:off x="380365" y="272415"/>
            <a:ext cx="3526155" cy="581025"/>
          </a:xfrm>
        </p:spPr>
        <p:txBody>
          <a:bodyPr>
            <a:normAutofit/>
          </a:bodyPr>
          <a:p>
            <a:pPr fontAlgn="base">
              <a:lnSpc>
                <a:spcPct val="100000"/>
              </a:lnSpc>
            </a:pPr>
            <a:r>
              <a:rPr lang="zh-CN" altLang="en-US" sz="2400" b="1" dirty="0">
                <a:solidFill>
                  <a:schemeClr val="tx1">
                    <a:lumMod val="65000"/>
                    <a:lumOff val="35000"/>
                  </a:schemeClr>
                </a:solidFill>
                <a:latin typeface="楷体" panose="02010609060101010101" charset="-122"/>
                <a:ea typeface="楷体" panose="02010609060101010101" charset="-122"/>
                <a:cs typeface="+mn-cs"/>
                <a:sym typeface="+mn-ea"/>
              </a:rPr>
              <a:t>缘情以制礼：中道</a:t>
            </a:r>
            <a:endParaRPr lang="zh-CN" altLang="en-US" sz="2400" b="1" strike="noStrike" noProof="1" dirty="0">
              <a:solidFill>
                <a:schemeClr val="tx1"/>
              </a:solidFill>
              <a:latin typeface="楷体" panose="02010609060101010101" charset="-122"/>
              <a:ea typeface="楷体" panose="02010609060101010101" charset="-122"/>
              <a:cs typeface="+mn-cs"/>
              <a:sym typeface="+mn-ea"/>
            </a:endParaRPr>
          </a:p>
        </p:txBody>
      </p:sp>
      <p:pic>
        <p:nvPicPr>
          <p:cNvPr id="31" name="Picture 272" descr="28"/>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1" r="-4292" b="14367"/>
          <a:stretch>
            <a:fillRect/>
          </a:stretch>
        </p:blipFill>
        <p:spPr bwMode="auto">
          <a:xfrm>
            <a:off x="3536950" y="8318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9698" name="内容占位符 2"/>
          <p:cNvSpPr>
            <a:spLocks noGrp="1" noChangeArrowheads="1"/>
          </p:cNvSpPr>
          <p:nvPr/>
        </p:nvSpPr>
        <p:spPr>
          <a:xfrm>
            <a:off x="351790" y="1437005"/>
            <a:ext cx="6054725" cy="4761865"/>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algn="l" eaLnBrk="1" hangingPunct="1">
              <a:lnSpc>
                <a:spcPct val="21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rPr>
              <a:t>•  发乎情，止乎礼仪。</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endParaRPr>
          </a:p>
          <a:p>
            <a:pPr marL="85725" indent="0" algn="l" eaLnBrk="1" hangingPunct="1">
              <a:lnSpc>
                <a:spcPct val="21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rPr>
              <a:t>发乎情，民之性也；止乎礼仪，先王之泽也。</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endParaRPr>
          </a:p>
          <a:p>
            <a:pPr marL="85725" indent="0" algn="l" eaLnBrk="1" hangingPunct="1">
              <a:lnSpc>
                <a:spcPct val="210000"/>
              </a:lnSpc>
              <a:buNone/>
            </a:pPr>
            <a:r>
              <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rPr>
              <a:t>                                                      ——</a:t>
            </a:r>
            <a:r>
              <a:rPr lang="zh-CN" altLang="en-US" sz="20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rPr>
              <a:t>《</a:t>
            </a:r>
            <a:r>
              <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rPr>
              <a:t>毛</a:t>
            </a:r>
            <a:r>
              <a:rPr lang="zh-CN" altLang="en-US" sz="2000"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rPr>
              <a:t>诗》</a:t>
            </a:r>
            <a:r>
              <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rPr>
              <a:t>大序</a:t>
            </a:r>
            <a:endParaRPr lang="zh-CN" altLang="en-US" sz="2000" dirty="0">
              <a:solidFill>
                <a:schemeClr val="tx1">
                  <a:lumMod val="65000"/>
                  <a:lumOff val="35000"/>
                </a:schemeClr>
              </a:solidFill>
              <a:latin typeface="华文隶书" panose="02010800040101010101" charset="-122"/>
              <a:ea typeface="华文隶书" panose="02010800040101010101" charset="-122"/>
              <a:sym typeface="Arial" panose="020B0604020202020204" pitchFamily="34" charset="0"/>
            </a:endParaRPr>
          </a:p>
          <a:p>
            <a:pPr marL="85725" indent="0" algn="l" eaLnBrk="1" hangingPunct="1">
              <a:lnSpc>
                <a:spcPct val="210000"/>
              </a:lnSpc>
              <a:buNone/>
            </a:pPr>
            <a:r>
              <a:rPr lang="zh-CN" altLang="en-US" dirty="0">
                <a:solidFill>
                  <a:schemeClr val="tx1">
                    <a:lumMod val="65000"/>
                    <a:lumOff val="35000"/>
                  </a:schemeClr>
                </a:solidFill>
                <a:latin typeface="华文隶书" panose="02010800040101010101" charset="-122"/>
                <a:ea typeface="华文隶书" panose="02010800040101010101" charset="-122"/>
                <a:sym typeface="宋体" panose="02010600030101010101" pitchFamily="2" charset="-122"/>
              </a:rPr>
              <a:t>• 《关雎》，乐而不淫，哀而不伤。  </a:t>
            </a: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rPr>
              <a:t> </a:t>
            </a: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rPr>
              <a:t>——</a:t>
            </a: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rPr>
              <a:t>《论语》</a:t>
            </a: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l" eaLnBrk="1" hangingPunct="1">
              <a:lnSpc>
                <a:spcPct val="21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eaLnBrk="1" hangingPunct="1">
              <a:lnSpc>
                <a:spcPct val="21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sym typeface="宋体" panose="02010600030101010101" pitchFamily="2" charset="-122"/>
            </a:endParaRPr>
          </a:p>
          <a:p>
            <a:pPr marL="85725" indent="0" algn="r" eaLnBrk="1" hangingPunct="1">
              <a:lnSpc>
                <a:spcPct val="210000"/>
              </a:lnSpc>
              <a:buNone/>
            </a:pPr>
            <a:endParaRPr lang="zh-CN" altLang="en-US" sz="2000" dirty="0">
              <a:solidFill>
                <a:schemeClr val="tx1">
                  <a:lumMod val="65000"/>
                  <a:lumOff val="35000"/>
                </a:schemeClr>
              </a:solidFill>
              <a:latin typeface="方正古隶简体" panose="02010600030101010101" pitchFamily="65" charset="-122"/>
              <a:ea typeface="方正古隶简体" panose="02010600030101010101" pitchFamily="65" charset="-122"/>
              <a:sym typeface="Arial" panose="020B0604020202020204" pitchFamily="34" charset="0"/>
            </a:endParaRPr>
          </a:p>
          <a:p>
            <a:pPr marL="85725" indent="0" algn="l" eaLnBrk="1" hangingPunct="1">
              <a:lnSpc>
                <a:spcPct val="180000"/>
              </a:lnSpc>
              <a:buNone/>
            </a:pP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2" presetClass="entr" presetSubtype="8"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additive="base">
                                        <p:cTn id="10" dur="1000" fill="hold"/>
                                        <p:tgtEl>
                                          <p:spTgt spid="31"/>
                                        </p:tgtEl>
                                        <p:attrNameLst>
                                          <p:attrName>ppt_x</p:attrName>
                                        </p:attrNameLst>
                                      </p:cBhvr>
                                      <p:tavLst>
                                        <p:tav tm="0">
                                          <p:val>
                                            <p:strVal val="0-#ppt_w/2"/>
                                          </p:val>
                                        </p:tav>
                                        <p:tav tm="100000">
                                          <p:val>
                                            <p:strVal val="#ppt_x"/>
                                          </p:val>
                                        </p:tav>
                                      </p:tavLst>
                                    </p:anim>
                                    <p:anim calcmode="lin" valueType="num">
                                      <p:cBhvr additive="base">
                                        <p:cTn id="11"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5400000" flipV="1">
            <a:off x="9091325" y="-500498"/>
            <a:ext cx="3006812" cy="3892062"/>
          </a:xfrm>
          <a:prstGeom prst="rect">
            <a:avLst/>
          </a:prstGeom>
        </p:spPr>
      </p:pic>
      <p:sp>
        <p:nvSpPr>
          <p:cNvPr id="4" name="内容占位符 2"/>
          <p:cNvSpPr>
            <a:spLocks noGrp="1" noChangeArrowheads="1"/>
          </p:cNvSpPr>
          <p:nvPr/>
        </p:nvSpPr>
        <p:spPr>
          <a:xfrm>
            <a:off x="6391275" y="2839085"/>
            <a:ext cx="5380355" cy="2008505"/>
          </a:xfrm>
          <a:prstGeom prst="rect">
            <a:avLst/>
          </a:prstGeom>
          <a:noFill/>
          <a:ln>
            <a:noFill/>
          </a:ln>
        </p:spPr>
        <p:txBody>
          <a:bodyPr vert="horz" wrap="square" lIns="91440" tIns="45720" rIns="91440" bIns="45720" numCol="1" anchor="t" anchorCtr="0" compatLnSpc="1"/>
          <a:lstStyle>
            <a:lvl1pPr marL="444500" indent="-358775" algn="l" rtl="0" eaLnBrk="1" fontAlgn="base" hangingPunct="1">
              <a:spcBef>
                <a:spcPts val="1800"/>
              </a:spcBef>
              <a:spcAft>
                <a:spcPct val="0"/>
              </a:spcAft>
              <a:buClr>
                <a:schemeClr val="accent1"/>
              </a:buClr>
              <a:buSzPct val="80000"/>
              <a:buFont typeface="Wingdings" panose="05000000000000000000" pitchFamily="2" charset="2"/>
              <a:buChar char=""/>
              <a:defRPr sz="2000" kern="1200">
                <a:solidFill>
                  <a:schemeClr val="accent1"/>
                </a:solidFill>
                <a:latin typeface="+mn-lt"/>
                <a:ea typeface="+mn-ea"/>
                <a:cs typeface="+mn-cs"/>
              </a:defRPr>
            </a:lvl1pPr>
            <a:lvl2pPr marL="444500" algn="l" rtl="0" eaLnBrk="1" fontAlgn="base" hangingPunct="1">
              <a:lnSpc>
                <a:spcPct val="120000"/>
              </a:lnSpc>
              <a:spcBef>
                <a:spcPct val="20000"/>
              </a:spcBef>
              <a:spcAft>
                <a:spcPct val="0"/>
              </a:spcAft>
              <a:buChar char=""/>
              <a:defRPr kern="1200">
                <a:solidFill>
                  <a:srgbClr val="4D4D4D"/>
                </a:solidFill>
                <a:latin typeface="+mn-lt"/>
                <a:ea typeface="+mn-ea"/>
                <a:cs typeface="+mn-cs"/>
              </a:defRPr>
            </a:lvl2pPr>
            <a:lvl3pPr marL="1143000" indent="-228600" algn="l" rtl="0" eaLnBrk="1" fontAlgn="base" hangingPunct="1">
              <a:lnSpc>
                <a:spcPct val="120000"/>
              </a:lnSpc>
              <a:spcBef>
                <a:spcPct val="20000"/>
              </a:spcBef>
              <a:spcAft>
                <a:spcPct val="0"/>
              </a:spcAft>
              <a:buChar char="•"/>
              <a:defRPr sz="1400" kern="1200">
                <a:solidFill>
                  <a:srgbClr val="4D4D4D"/>
                </a:solidFill>
                <a:latin typeface="+mn-lt"/>
                <a:ea typeface="+mn-ea"/>
                <a:cs typeface="+mn-cs"/>
              </a:defRPr>
            </a:lvl3pPr>
            <a:lvl4pPr marL="16002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4pPr>
            <a:lvl5pPr marL="2057400" indent="-228600" algn="l" rtl="0" eaLnBrk="1" fontAlgn="base" hangingPunct="1">
              <a:lnSpc>
                <a:spcPct val="120000"/>
              </a:lnSpc>
              <a:spcBef>
                <a:spcPct val="20000"/>
              </a:spcBef>
              <a:spcAft>
                <a:spcPct val="0"/>
              </a:spcAft>
              <a:buChar char="»"/>
              <a:defRPr sz="1200" kern="1200">
                <a:solidFill>
                  <a:srgbClr val="4D4D4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indent="0" eaLnBrk="1" hangingPunct="1">
              <a:lnSpc>
                <a:spcPct val="160000"/>
              </a:lnSpc>
              <a:buNone/>
            </a:pPr>
            <a:r>
              <a:rPr lang="zh-CN" altLang="en-US" dirty="0">
                <a:solidFill>
                  <a:schemeClr val="tx1">
                    <a:lumMod val="65000"/>
                    <a:lumOff val="35000"/>
                  </a:schemeClr>
                </a:solidFill>
                <a:latin typeface="华文行楷" panose="02010800040101010101" charset="-122"/>
                <a:ea typeface="华文行楷" panose="02010800040101010101" charset="-122"/>
              </a:rPr>
              <a:t>礼仪之始在于“正衣冠”</a:t>
            </a:r>
            <a:endParaRPr lang="zh-CN" altLang="en-US" dirty="0">
              <a:solidFill>
                <a:schemeClr val="tx1">
                  <a:lumMod val="65000"/>
                  <a:lumOff val="35000"/>
                </a:schemeClr>
              </a:solidFill>
              <a:latin typeface="华文行楷" panose="02010800040101010101" charset="-122"/>
              <a:ea typeface="华文行楷" panose="02010800040101010101" charset="-122"/>
            </a:endParaRPr>
          </a:p>
          <a:p>
            <a:pPr marL="85725" indent="0" eaLnBrk="1" hangingPunct="1">
              <a:lnSpc>
                <a:spcPct val="160000"/>
              </a:lnSpc>
              <a:buNone/>
            </a:pPr>
            <a:r>
              <a:rPr lang="zh-CN" altLang="en-US" dirty="0">
                <a:solidFill>
                  <a:schemeClr val="tx1">
                    <a:lumMod val="65000"/>
                    <a:lumOff val="35000"/>
                  </a:schemeClr>
                </a:solidFill>
                <a:latin typeface="华文行楷" panose="02010800040101010101" charset="-122"/>
                <a:ea typeface="华文行楷" panose="02010800040101010101" charset="-122"/>
              </a:rPr>
              <a:t>仓廪实而知礼节，衣食足而知荣辱  </a:t>
            </a:r>
            <a:endParaRPr lang="zh-CN" altLang="en-US" dirty="0">
              <a:solidFill>
                <a:schemeClr val="tx1">
                  <a:lumMod val="65000"/>
                  <a:lumOff val="35000"/>
                </a:schemeClr>
              </a:solidFill>
              <a:latin typeface="华文行楷" panose="02010800040101010101" charset="-122"/>
              <a:ea typeface="华文行楷" panose="02010800040101010101" charset="-122"/>
            </a:endParaRPr>
          </a:p>
          <a:p>
            <a:pPr marL="85725" indent="0" eaLnBrk="1" hangingPunct="1">
              <a:lnSpc>
                <a:spcPct val="160000"/>
              </a:lnSpc>
              <a:buNone/>
            </a:pPr>
            <a:r>
              <a:rPr lang="zh-CN" altLang="en-US" dirty="0">
                <a:solidFill>
                  <a:schemeClr val="tx1">
                    <a:lumMod val="65000"/>
                    <a:lumOff val="35000"/>
                  </a:schemeClr>
                </a:solidFill>
                <a:latin typeface="华文行楷" panose="02010800040101010101" charset="-122"/>
                <a:ea typeface="华文行楷" panose="02010800040101010101" charset="-122"/>
              </a:rPr>
              <a:t>仪：度也、制也；宜也、</a:t>
            </a:r>
            <a:r>
              <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rPr>
              <a:t>善也。</a:t>
            </a:r>
            <a:endParaRPr lang="zh-CN" altLang="en-US" dirty="0">
              <a:solidFill>
                <a:schemeClr val="tx1">
                  <a:lumMod val="65000"/>
                  <a:lumOff val="35000"/>
                </a:schemeClr>
              </a:solidFill>
              <a:latin typeface="方正古隶简体" panose="02010600030101010101" pitchFamily="65" charset="-122"/>
              <a:ea typeface="方正古隶简体" panose="02010600030101010101" pitchFamily="65" charset="-122"/>
            </a:endParaRPr>
          </a:p>
        </p:txBody>
      </p:sp>
      <p:pic>
        <p:nvPicPr>
          <p:cNvPr id="8" name="图片 7" descr="图片5"/>
          <p:cNvPicPr>
            <a:picLocks noChangeAspect="1"/>
          </p:cNvPicPr>
          <p:nvPr/>
        </p:nvPicPr>
        <p:blipFill>
          <a:blip r:embed="rId4">
            <a:clrChange>
              <a:clrFrom>
                <a:srgbClr val="000000">
                  <a:alpha val="0"/>
                </a:srgbClr>
              </a:clrFrom>
              <a:clrTo>
                <a:srgbClr val="000000">
                  <a:alpha val="0"/>
                  <a:alpha val="0"/>
                </a:srgbClr>
              </a:clrTo>
            </a:clrChange>
          </a:blip>
          <a:stretch>
            <a:fillRect/>
          </a:stretch>
        </p:blipFill>
        <p:spPr>
          <a:xfrm>
            <a:off x="580390" y="1907540"/>
            <a:ext cx="5425440" cy="4007485"/>
          </a:xfrm>
          <a:prstGeom prst="rect">
            <a:avLst/>
          </a:prstGeom>
          <a:solidFill>
            <a:schemeClr val="bg1"/>
          </a:solidFill>
          <a:ln w="53975" cap="sq" cmpd="sng">
            <a:solidFill>
              <a:srgbClr val="ADADAB"/>
            </a:solidFill>
            <a:prstDash val="solid"/>
            <a:bevel/>
          </a:ln>
        </p:spPr>
      </p:pic>
      <p:sp>
        <p:nvSpPr>
          <p:cNvPr id="5" name="文本框 4"/>
          <p:cNvSpPr txBox="1"/>
          <p:nvPr/>
        </p:nvSpPr>
        <p:spPr>
          <a:xfrm>
            <a:off x="1075690" y="344805"/>
            <a:ext cx="3942715" cy="681990"/>
          </a:xfrm>
          <a:prstGeom prst="rect">
            <a:avLst/>
          </a:prstGeom>
          <a:noFill/>
        </p:spPr>
        <p:txBody>
          <a:bodyPr wrap="none" rtlCol="0" anchor="t">
            <a:spAutoFit/>
          </a:bodyPr>
          <a:p>
            <a:pPr marL="85725" algn="l" fontAlgn="base">
              <a:lnSpc>
                <a:spcPct val="160000"/>
              </a:lnSpc>
              <a:spcBef>
                <a:spcPts val="1800"/>
              </a:spcBef>
              <a:buClr>
                <a:schemeClr val="accent1"/>
              </a:buClr>
              <a:buNone/>
            </a:pPr>
            <a:r>
              <a:rPr lang="zh-CN" altLang="en-US" sz="2400" b="1" dirty="0">
                <a:solidFill>
                  <a:schemeClr val="tx1">
                    <a:lumMod val="65000"/>
                    <a:lumOff val="35000"/>
                  </a:schemeClr>
                </a:solidFill>
                <a:latin typeface="楷体" panose="02010609060101010101" charset="-122"/>
                <a:ea typeface="楷体" panose="02010609060101010101" charset="-122"/>
                <a:sym typeface="+mn-ea"/>
              </a:rPr>
              <a:t>人生：敦美人伦  慎终追远</a:t>
            </a:r>
            <a:endParaRPr lang="zh-CN" altLang="en-US" sz="2400" b="1" dirty="0">
              <a:solidFill>
                <a:schemeClr val="tx1">
                  <a:lumMod val="65000"/>
                  <a:lumOff val="35000"/>
                </a:schemeClr>
              </a:solidFill>
              <a:latin typeface="楷体" panose="02010609060101010101" charset="-122"/>
              <a:ea typeface="楷体" panose="02010609060101010101" charset="-122"/>
              <a:sym typeface="+mn-ea"/>
            </a:endParaRPr>
          </a:p>
        </p:txBody>
      </p:sp>
      <p:pic>
        <p:nvPicPr>
          <p:cNvPr id="31"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5584190" y="143510"/>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1000" fill="hold"/>
                                        <p:tgtEl>
                                          <p:spTgt spid="31"/>
                                        </p:tgtEl>
                                        <p:attrNameLst>
                                          <p:attrName>ppt_x</p:attrName>
                                        </p:attrNameLst>
                                      </p:cBhvr>
                                      <p:tavLst>
                                        <p:tav tm="0">
                                          <p:val>
                                            <p:strVal val="0-#ppt_w/2"/>
                                          </p:val>
                                        </p:tav>
                                        <p:tav tm="100000">
                                          <p:val>
                                            <p:strVal val="#ppt_x"/>
                                          </p:val>
                                        </p:tav>
                                      </p:tavLst>
                                    </p:anim>
                                    <p:anim calcmode="lin" valueType="num">
                                      <p:cBhvr additive="base">
                                        <p:cTn id="8" dur="1000" fill="hold"/>
                                        <p:tgtEl>
                                          <p:spTgt spid="31"/>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 calcmode="lin" valueType="num">
                                      <p:cBhvr>
                                        <p:cTn id="12" dur="2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3" dur="20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3000"/>
                            </p:stCondLst>
                            <p:childTnLst>
                              <p:par>
                                <p:cTn id="15" presetID="2" presetClass="entr" presetSubtype="4" fill="hold" nodeType="after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 calcmode="lin" valueType="num">
                                      <p:cBhvr>
                                        <p:cTn id="17" dur="2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8" dur="20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par>
                          <p:cTn id="19" fill="hold">
                            <p:stCondLst>
                              <p:cond delay="5000"/>
                            </p:stCondLst>
                            <p:childTnLst>
                              <p:par>
                                <p:cTn id="20" presetID="2" presetClass="entr" presetSubtype="4" fill="hold" nodeType="after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 calcmode="lin" valueType="num">
                                      <p:cBhvr>
                                        <p:cTn id="22" dur="2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20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11.xml><?xml version="1.0" encoding="utf-8"?>
<p:tagLst xmlns:p="http://schemas.openxmlformats.org/presentationml/2006/main">
  <p:tag name="PA" val="v3.0.1"/>
</p:tagLst>
</file>

<file path=ppt/tags/tag12.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4.xml><?xml version="1.0" encoding="utf-8"?>
<p:tagLst xmlns:p="http://schemas.openxmlformats.org/presentationml/2006/main">
  <p:tag name="PA" val="v3.0.1"/>
</p:tagLst>
</file>

<file path=ppt/tags/tag15.xml><?xml version="1.0" encoding="utf-8"?>
<p:tagLst xmlns:p="http://schemas.openxmlformats.org/presentationml/2006/main">
  <p:tag name="PA" val="v3.0.1"/>
</p:tagLst>
</file>

<file path=ppt/tags/tag16.xml><?xml version="1.0" encoding="utf-8"?>
<p:tagLst xmlns:p="http://schemas.openxmlformats.org/presentationml/2006/main">
  <p:tag name="PA" val="v3.0.1"/>
</p:tagLst>
</file>

<file path=ppt/tags/tag17.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3532</Words>
  <Application>WPS 演示</Application>
  <PresentationFormat>宽屏</PresentationFormat>
  <Paragraphs>471</Paragraphs>
  <Slides>43</Slides>
  <Notes>17</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43</vt:i4>
      </vt:variant>
    </vt:vector>
  </HeadingPairs>
  <TitlesOfParts>
    <vt:vector size="71" baseType="lpstr">
      <vt:lpstr>Arial</vt:lpstr>
      <vt:lpstr>宋体</vt:lpstr>
      <vt:lpstr>Wingdings</vt:lpstr>
      <vt:lpstr>华文行楷</vt:lpstr>
      <vt:lpstr>楷体_GB2312</vt:lpstr>
      <vt:lpstr>楷体</vt:lpstr>
      <vt:lpstr>Arial</vt:lpstr>
      <vt:lpstr>方正行楷简体</vt:lpstr>
      <vt:lpstr>微软雅黑</vt:lpstr>
      <vt:lpstr>华文隶书</vt:lpstr>
      <vt:lpstr>方正古隶简体</vt:lpstr>
      <vt:lpstr>华文楷体</vt:lpstr>
      <vt:lpstr>方正苏新诗柳楷简体</vt:lpstr>
      <vt:lpstr>华文黑体</vt:lpstr>
      <vt:lpstr>黑体</vt:lpstr>
      <vt:lpstr>微软雅黑 Light</vt:lpstr>
      <vt:lpstr>方正苏新诗柳楷简体-yolan</vt:lpstr>
      <vt:lpstr>中山行书百年纪念版</vt:lpstr>
      <vt:lpstr>Arial Unicode MS</vt:lpstr>
      <vt:lpstr>等线 Light</vt:lpstr>
      <vt:lpstr>等线</vt:lpstr>
      <vt:lpstr>Calibri</vt:lpstr>
      <vt:lpstr>方正舒体</vt:lpstr>
      <vt:lpstr>华文新魏</vt:lpstr>
      <vt:lpstr>华文中宋</vt:lpstr>
      <vt:lpstr>方正行楷繁体</vt:lpstr>
      <vt:lpstr>楷体_GB2312</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缘情以制礼：中道</vt:lpstr>
      <vt:lpstr>PowerPoint 演示文稿</vt:lpstr>
      <vt:lpstr>PowerPoint 演示文稿</vt:lpstr>
      <vt:lpstr>婚礼：敦美人伦</vt:lpstr>
      <vt:lpstr>婚礼《贺词》</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CHENYING0907出 品</Company>
  <LinksUpToDate>false</LinksUpToDate>
  <SharedDoc>false</SharedDoc>
  <HyperlinksChanged>false</HyperlinksChanged>
  <AppVersion>14.0000</AppVersion>
  <Manager>CHENYING0907出 品</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CHENYING0907出 品</dc:title>
  <dc:creator>CHENYING0907出 品</dc:creator>
  <cp:lastModifiedBy>Joey</cp:lastModifiedBy>
  <cp:revision>198</cp:revision>
  <dcterms:created xsi:type="dcterms:W3CDTF">2016-07-26T07:52:00Z</dcterms:created>
  <dcterms:modified xsi:type="dcterms:W3CDTF">2019-08-21T07:44:48Z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2052-11.1.0.8907</vt:lpwstr>
  </property>
</Properties>
</file>